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6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67C51-4BA0-4524-9A23-84AB33B59AD9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2AEB73-5B0F-4EFA-B27F-D7565BD21060}">
      <dgm:prSet/>
      <dgm:spPr/>
      <dgm:t>
        <a:bodyPr/>
        <a:lstStyle/>
        <a:p>
          <a:r>
            <a:rPr lang="en-GB"/>
            <a:t>ROPA</a:t>
          </a:r>
          <a:endParaRPr lang="en-US"/>
        </a:p>
      </dgm:t>
    </dgm:pt>
    <dgm:pt modelId="{998BCF7C-DD3E-463D-937F-94415CA48EF0}" type="parTrans" cxnId="{709A0733-81B9-4968-B001-36AE0EF354B2}">
      <dgm:prSet/>
      <dgm:spPr/>
      <dgm:t>
        <a:bodyPr/>
        <a:lstStyle/>
        <a:p>
          <a:endParaRPr lang="en-US"/>
        </a:p>
      </dgm:t>
    </dgm:pt>
    <dgm:pt modelId="{9B047329-BFCF-4130-85B2-A7288B08EE63}" type="sibTrans" cxnId="{709A0733-81B9-4968-B001-36AE0EF354B2}">
      <dgm:prSet/>
      <dgm:spPr/>
      <dgm:t>
        <a:bodyPr/>
        <a:lstStyle/>
        <a:p>
          <a:endParaRPr lang="en-US"/>
        </a:p>
      </dgm:t>
    </dgm:pt>
    <dgm:pt modelId="{153281A5-687D-4BE1-97BF-09D1609EC543}">
      <dgm:prSet/>
      <dgm:spPr/>
      <dgm:t>
        <a:bodyPr/>
        <a:lstStyle/>
        <a:p>
          <a:r>
            <a:rPr lang="en-GB"/>
            <a:t>DPO to SRI</a:t>
          </a:r>
          <a:endParaRPr lang="en-US"/>
        </a:p>
      </dgm:t>
    </dgm:pt>
    <dgm:pt modelId="{D2722F12-77C8-469A-A98B-E4C67B383F6E}" type="parTrans" cxnId="{EB5138D8-1868-4321-BF0D-18B919637A14}">
      <dgm:prSet/>
      <dgm:spPr/>
      <dgm:t>
        <a:bodyPr/>
        <a:lstStyle/>
        <a:p>
          <a:endParaRPr lang="en-US"/>
        </a:p>
      </dgm:t>
    </dgm:pt>
    <dgm:pt modelId="{27BBE775-BDC1-47DA-97AA-D90C5931D2D1}" type="sibTrans" cxnId="{EB5138D8-1868-4321-BF0D-18B919637A14}">
      <dgm:prSet/>
      <dgm:spPr/>
      <dgm:t>
        <a:bodyPr/>
        <a:lstStyle/>
        <a:p>
          <a:endParaRPr lang="en-US"/>
        </a:p>
      </dgm:t>
    </dgm:pt>
    <dgm:pt modelId="{C35C01F7-F668-40B6-9090-3E63DF5AA320}">
      <dgm:prSet/>
      <dgm:spPr/>
      <dgm:t>
        <a:bodyPr/>
        <a:lstStyle/>
        <a:p>
          <a:r>
            <a:rPr lang="en-GB"/>
            <a:t>DPIA</a:t>
          </a:r>
          <a:endParaRPr lang="en-US"/>
        </a:p>
      </dgm:t>
    </dgm:pt>
    <dgm:pt modelId="{438FC470-5BDA-4DEE-A578-6E32D9BED6BC}" type="parTrans" cxnId="{68E6C02F-55FF-4617-865E-652282B885B5}">
      <dgm:prSet/>
      <dgm:spPr/>
      <dgm:t>
        <a:bodyPr/>
        <a:lstStyle/>
        <a:p>
          <a:endParaRPr lang="en-US"/>
        </a:p>
      </dgm:t>
    </dgm:pt>
    <dgm:pt modelId="{E83A2EC8-9B84-42DE-9888-D1ADF868C7F9}" type="sibTrans" cxnId="{68E6C02F-55FF-4617-865E-652282B885B5}">
      <dgm:prSet/>
      <dgm:spPr/>
      <dgm:t>
        <a:bodyPr/>
        <a:lstStyle/>
        <a:p>
          <a:endParaRPr lang="en-US"/>
        </a:p>
      </dgm:t>
    </dgm:pt>
    <dgm:pt modelId="{CA2270DF-5F0B-47B0-A4F6-1BBB008C92F4}">
      <dgm:prSet/>
      <dgm:spPr/>
      <dgm:t>
        <a:bodyPr/>
        <a:lstStyle/>
        <a:p>
          <a:r>
            <a:rPr lang="en-GB"/>
            <a:t>Purpose limitation</a:t>
          </a:r>
          <a:endParaRPr lang="en-US"/>
        </a:p>
      </dgm:t>
    </dgm:pt>
    <dgm:pt modelId="{7F415215-EF76-4CEA-826E-935D11AC4742}" type="parTrans" cxnId="{6825E1D5-ED06-4C04-AE7B-77A85AE92F08}">
      <dgm:prSet/>
      <dgm:spPr/>
      <dgm:t>
        <a:bodyPr/>
        <a:lstStyle/>
        <a:p>
          <a:endParaRPr lang="en-US"/>
        </a:p>
      </dgm:t>
    </dgm:pt>
    <dgm:pt modelId="{2331C461-AE70-43CF-AA30-7628252EB164}" type="sibTrans" cxnId="{6825E1D5-ED06-4C04-AE7B-77A85AE92F08}">
      <dgm:prSet/>
      <dgm:spPr/>
      <dgm:t>
        <a:bodyPr/>
        <a:lstStyle/>
        <a:p>
          <a:endParaRPr lang="en-US"/>
        </a:p>
      </dgm:t>
    </dgm:pt>
    <dgm:pt modelId="{63B7156A-3E8D-4CE2-8982-8F1FC833B0AA}">
      <dgm:prSet/>
      <dgm:spPr/>
      <dgm:t>
        <a:bodyPr/>
        <a:lstStyle/>
        <a:p>
          <a:r>
            <a:rPr lang="en-GB"/>
            <a:t>Personal Data</a:t>
          </a:r>
          <a:endParaRPr lang="en-US"/>
        </a:p>
      </dgm:t>
    </dgm:pt>
    <dgm:pt modelId="{3DB4F9A3-5E7E-458A-B9FA-611FA56BB0D2}" type="parTrans" cxnId="{5DE67EE0-090E-4A9A-9DEC-1455367D74B3}">
      <dgm:prSet/>
      <dgm:spPr/>
      <dgm:t>
        <a:bodyPr/>
        <a:lstStyle/>
        <a:p>
          <a:endParaRPr lang="en-US"/>
        </a:p>
      </dgm:t>
    </dgm:pt>
    <dgm:pt modelId="{AD8C578F-DD5D-4B90-90AD-ED4269867291}" type="sibTrans" cxnId="{5DE67EE0-090E-4A9A-9DEC-1455367D74B3}">
      <dgm:prSet/>
      <dgm:spPr/>
      <dgm:t>
        <a:bodyPr/>
        <a:lstStyle/>
        <a:p>
          <a:endParaRPr lang="en-US"/>
        </a:p>
      </dgm:t>
    </dgm:pt>
    <dgm:pt modelId="{D7D9C4D5-C60D-4A57-BEB7-19D32AD7BDBF}">
      <dgm:prSet/>
      <dgm:spPr/>
      <dgm:t>
        <a:bodyPr/>
        <a:lstStyle/>
        <a:p>
          <a:r>
            <a:rPr lang="en-GB"/>
            <a:t>DSAR</a:t>
          </a:r>
          <a:endParaRPr lang="en-US"/>
        </a:p>
      </dgm:t>
    </dgm:pt>
    <dgm:pt modelId="{657D75CE-C411-4FC3-BD8E-B9DEEDDD8B69}" type="parTrans" cxnId="{427B2E64-C72D-46AD-8178-3AD3B651C7E9}">
      <dgm:prSet/>
      <dgm:spPr/>
      <dgm:t>
        <a:bodyPr/>
        <a:lstStyle/>
        <a:p>
          <a:endParaRPr lang="en-US"/>
        </a:p>
      </dgm:t>
    </dgm:pt>
    <dgm:pt modelId="{7CF3BE27-F320-4070-AB34-F1EA1F00613A}" type="sibTrans" cxnId="{427B2E64-C72D-46AD-8178-3AD3B651C7E9}">
      <dgm:prSet/>
      <dgm:spPr/>
      <dgm:t>
        <a:bodyPr/>
        <a:lstStyle/>
        <a:p>
          <a:endParaRPr lang="en-US"/>
        </a:p>
      </dgm:t>
    </dgm:pt>
    <dgm:pt modelId="{2DD0F16B-5F18-455F-8AA5-6425861F4D6C}">
      <dgm:prSet/>
      <dgm:spPr/>
      <dgm:t>
        <a:bodyPr/>
        <a:lstStyle/>
        <a:p>
          <a:r>
            <a:rPr lang="en-GB"/>
            <a:t>Legitimate Interests</a:t>
          </a:r>
          <a:endParaRPr lang="en-US"/>
        </a:p>
      </dgm:t>
    </dgm:pt>
    <dgm:pt modelId="{E595E89D-4761-4A8E-A13B-7CF87EEF5AD1}" type="parTrans" cxnId="{4BDB5B6A-2321-4173-B1C5-3D2982772C9A}">
      <dgm:prSet/>
      <dgm:spPr/>
      <dgm:t>
        <a:bodyPr/>
        <a:lstStyle/>
        <a:p>
          <a:endParaRPr lang="en-US"/>
        </a:p>
      </dgm:t>
    </dgm:pt>
    <dgm:pt modelId="{83106E43-5337-49B0-B80A-FA210E2E80FE}" type="sibTrans" cxnId="{4BDB5B6A-2321-4173-B1C5-3D2982772C9A}">
      <dgm:prSet/>
      <dgm:spPr/>
      <dgm:t>
        <a:bodyPr/>
        <a:lstStyle/>
        <a:p>
          <a:endParaRPr lang="en-US"/>
        </a:p>
      </dgm:t>
    </dgm:pt>
    <dgm:pt modelId="{08876DA6-EB6E-45FC-A16F-D56831B950B1}">
      <dgm:prSet/>
      <dgm:spPr/>
      <dgm:t>
        <a:bodyPr/>
        <a:lstStyle/>
        <a:p>
          <a:r>
            <a:rPr lang="en-GB"/>
            <a:t>International transfers</a:t>
          </a:r>
          <a:endParaRPr lang="en-US"/>
        </a:p>
      </dgm:t>
    </dgm:pt>
    <dgm:pt modelId="{D2558D4E-048B-4AA2-8970-FCF84E7C44C2}" type="parTrans" cxnId="{E9D61489-46B9-4A18-88A3-3297A906E323}">
      <dgm:prSet/>
      <dgm:spPr/>
      <dgm:t>
        <a:bodyPr/>
        <a:lstStyle/>
        <a:p>
          <a:endParaRPr lang="en-US"/>
        </a:p>
      </dgm:t>
    </dgm:pt>
    <dgm:pt modelId="{69FFB286-A4BF-425A-8980-F89B24BCCE23}" type="sibTrans" cxnId="{E9D61489-46B9-4A18-88A3-3297A906E323}">
      <dgm:prSet/>
      <dgm:spPr/>
      <dgm:t>
        <a:bodyPr/>
        <a:lstStyle/>
        <a:p>
          <a:endParaRPr lang="en-US"/>
        </a:p>
      </dgm:t>
    </dgm:pt>
    <dgm:pt modelId="{E73F6108-B979-4747-B42E-0AF2DE6451E2}">
      <dgm:prSet/>
      <dgm:spPr/>
      <dgm:t>
        <a:bodyPr/>
        <a:lstStyle/>
        <a:p>
          <a:r>
            <a:rPr lang="en-GB"/>
            <a:t>ADM</a:t>
          </a:r>
          <a:endParaRPr lang="en-US"/>
        </a:p>
      </dgm:t>
    </dgm:pt>
    <dgm:pt modelId="{F8B44A6E-6585-47DE-ABFD-C49424FB9D19}" type="parTrans" cxnId="{92BE8F70-2842-4A26-8A30-1075E08159BB}">
      <dgm:prSet/>
      <dgm:spPr/>
      <dgm:t>
        <a:bodyPr/>
        <a:lstStyle/>
        <a:p>
          <a:endParaRPr lang="en-US"/>
        </a:p>
      </dgm:t>
    </dgm:pt>
    <dgm:pt modelId="{76C44783-2DAE-4F44-BE7E-65946513CC04}" type="sibTrans" cxnId="{92BE8F70-2842-4A26-8A30-1075E08159BB}">
      <dgm:prSet/>
      <dgm:spPr/>
      <dgm:t>
        <a:bodyPr/>
        <a:lstStyle/>
        <a:p>
          <a:endParaRPr lang="en-US"/>
        </a:p>
      </dgm:t>
    </dgm:pt>
    <dgm:pt modelId="{27E7DCB0-828F-46DC-AA46-5B75BB807BE0}">
      <dgm:prSet/>
      <dgm:spPr/>
      <dgm:t>
        <a:bodyPr/>
        <a:lstStyle/>
        <a:p>
          <a:r>
            <a:rPr lang="en-GB"/>
            <a:t>Research</a:t>
          </a:r>
          <a:endParaRPr lang="en-US"/>
        </a:p>
      </dgm:t>
    </dgm:pt>
    <dgm:pt modelId="{BC38FCFB-CAAB-40C8-9E9A-28A8D2669488}" type="parTrans" cxnId="{57803293-40F2-4526-AF31-2A71C44E46ED}">
      <dgm:prSet/>
      <dgm:spPr/>
      <dgm:t>
        <a:bodyPr/>
        <a:lstStyle/>
        <a:p>
          <a:endParaRPr lang="en-US"/>
        </a:p>
      </dgm:t>
    </dgm:pt>
    <dgm:pt modelId="{D47683BE-B7BC-4FE0-8869-57B4E458FC73}" type="sibTrans" cxnId="{57803293-40F2-4526-AF31-2A71C44E46ED}">
      <dgm:prSet/>
      <dgm:spPr/>
      <dgm:t>
        <a:bodyPr/>
        <a:lstStyle/>
        <a:p>
          <a:endParaRPr lang="en-US"/>
        </a:p>
      </dgm:t>
    </dgm:pt>
    <dgm:pt modelId="{99B81810-6B83-4D97-BFCF-F0C53E8C8FD2}">
      <dgm:prSet/>
      <dgm:spPr/>
      <dgm:t>
        <a:bodyPr/>
        <a:lstStyle/>
        <a:p>
          <a:r>
            <a:rPr lang="en-GB"/>
            <a:t>ICO</a:t>
          </a:r>
          <a:endParaRPr lang="en-US"/>
        </a:p>
      </dgm:t>
    </dgm:pt>
    <dgm:pt modelId="{186A28EC-D3E1-4D71-8FC1-181FFA8373F5}" type="parTrans" cxnId="{AF0D2AD9-D140-4615-860E-20BE8CB47F5C}">
      <dgm:prSet/>
      <dgm:spPr/>
      <dgm:t>
        <a:bodyPr/>
        <a:lstStyle/>
        <a:p>
          <a:endParaRPr lang="en-US"/>
        </a:p>
      </dgm:t>
    </dgm:pt>
    <dgm:pt modelId="{A1A2FCF0-19F4-4BA6-9905-E4FE1544F26E}" type="sibTrans" cxnId="{AF0D2AD9-D140-4615-860E-20BE8CB47F5C}">
      <dgm:prSet/>
      <dgm:spPr/>
      <dgm:t>
        <a:bodyPr/>
        <a:lstStyle/>
        <a:p>
          <a:endParaRPr lang="en-US"/>
        </a:p>
      </dgm:t>
    </dgm:pt>
    <dgm:pt modelId="{FE243C84-9C01-419D-B491-886EC1FEA3D3}">
      <dgm:prSet/>
      <dgm:spPr/>
      <dgm:t>
        <a:bodyPr/>
        <a:lstStyle/>
        <a:p>
          <a:r>
            <a:rPr lang="en-GB"/>
            <a:t>Cookies &amp; PECR</a:t>
          </a:r>
          <a:endParaRPr lang="en-US"/>
        </a:p>
      </dgm:t>
    </dgm:pt>
    <dgm:pt modelId="{B3943FDE-1FF2-404A-A15B-E41F62B6DB76}" type="parTrans" cxnId="{6271E626-0901-41B7-949C-B9CED9BA5EC8}">
      <dgm:prSet/>
      <dgm:spPr/>
      <dgm:t>
        <a:bodyPr/>
        <a:lstStyle/>
        <a:p>
          <a:endParaRPr lang="en-US"/>
        </a:p>
      </dgm:t>
    </dgm:pt>
    <dgm:pt modelId="{B5AD695A-36E7-4C35-9458-50B36693B9FB}" type="sibTrans" cxnId="{6271E626-0901-41B7-949C-B9CED9BA5EC8}">
      <dgm:prSet/>
      <dgm:spPr/>
      <dgm:t>
        <a:bodyPr/>
        <a:lstStyle/>
        <a:p>
          <a:endParaRPr lang="en-US"/>
        </a:p>
      </dgm:t>
    </dgm:pt>
    <dgm:pt modelId="{B1A1D760-E61F-48D4-BB0A-BB8A33CA3788}" type="pres">
      <dgm:prSet presAssocID="{23567C51-4BA0-4524-9A23-84AB33B59AD9}" presName="diagram" presStyleCnt="0">
        <dgm:presLayoutVars>
          <dgm:dir/>
          <dgm:resizeHandles val="exact"/>
        </dgm:presLayoutVars>
      </dgm:prSet>
      <dgm:spPr/>
    </dgm:pt>
    <dgm:pt modelId="{2D669089-85FF-4337-8DA8-B1864734628D}" type="pres">
      <dgm:prSet presAssocID="{132AEB73-5B0F-4EFA-B27F-D7565BD21060}" presName="node" presStyleLbl="node1" presStyleIdx="0" presStyleCnt="12">
        <dgm:presLayoutVars>
          <dgm:bulletEnabled val="1"/>
        </dgm:presLayoutVars>
      </dgm:prSet>
      <dgm:spPr/>
    </dgm:pt>
    <dgm:pt modelId="{4D3C4471-3AB4-4F90-8457-80D62E821442}" type="pres">
      <dgm:prSet presAssocID="{9B047329-BFCF-4130-85B2-A7288B08EE63}" presName="sibTrans" presStyleCnt="0"/>
      <dgm:spPr/>
    </dgm:pt>
    <dgm:pt modelId="{1549219C-21FD-4B0A-BB7A-E74930EAA119}" type="pres">
      <dgm:prSet presAssocID="{153281A5-687D-4BE1-97BF-09D1609EC543}" presName="node" presStyleLbl="node1" presStyleIdx="1" presStyleCnt="12">
        <dgm:presLayoutVars>
          <dgm:bulletEnabled val="1"/>
        </dgm:presLayoutVars>
      </dgm:prSet>
      <dgm:spPr/>
    </dgm:pt>
    <dgm:pt modelId="{99D2752D-2252-4BA0-B101-BD74AF242044}" type="pres">
      <dgm:prSet presAssocID="{27BBE775-BDC1-47DA-97AA-D90C5931D2D1}" presName="sibTrans" presStyleCnt="0"/>
      <dgm:spPr/>
    </dgm:pt>
    <dgm:pt modelId="{0BCD9355-5102-4169-B1F1-5F620AC611D7}" type="pres">
      <dgm:prSet presAssocID="{C35C01F7-F668-40B6-9090-3E63DF5AA320}" presName="node" presStyleLbl="node1" presStyleIdx="2" presStyleCnt="12">
        <dgm:presLayoutVars>
          <dgm:bulletEnabled val="1"/>
        </dgm:presLayoutVars>
      </dgm:prSet>
      <dgm:spPr/>
    </dgm:pt>
    <dgm:pt modelId="{2E1F29B7-9D7F-4788-80DA-EC1BB247C8EE}" type="pres">
      <dgm:prSet presAssocID="{E83A2EC8-9B84-42DE-9888-D1ADF868C7F9}" presName="sibTrans" presStyleCnt="0"/>
      <dgm:spPr/>
    </dgm:pt>
    <dgm:pt modelId="{2262CE02-C601-421E-A7A9-84CB86836647}" type="pres">
      <dgm:prSet presAssocID="{CA2270DF-5F0B-47B0-A4F6-1BBB008C92F4}" presName="node" presStyleLbl="node1" presStyleIdx="3" presStyleCnt="12">
        <dgm:presLayoutVars>
          <dgm:bulletEnabled val="1"/>
        </dgm:presLayoutVars>
      </dgm:prSet>
      <dgm:spPr/>
    </dgm:pt>
    <dgm:pt modelId="{F918488A-E0EC-4408-9DB0-0882CBF161B4}" type="pres">
      <dgm:prSet presAssocID="{2331C461-AE70-43CF-AA30-7628252EB164}" presName="sibTrans" presStyleCnt="0"/>
      <dgm:spPr/>
    </dgm:pt>
    <dgm:pt modelId="{EF795439-4DDC-4D3F-856D-C5FA35897853}" type="pres">
      <dgm:prSet presAssocID="{63B7156A-3E8D-4CE2-8982-8F1FC833B0AA}" presName="node" presStyleLbl="node1" presStyleIdx="4" presStyleCnt="12">
        <dgm:presLayoutVars>
          <dgm:bulletEnabled val="1"/>
        </dgm:presLayoutVars>
      </dgm:prSet>
      <dgm:spPr/>
    </dgm:pt>
    <dgm:pt modelId="{CD8BB8FF-DD84-45B6-A486-2B77DA1DBB53}" type="pres">
      <dgm:prSet presAssocID="{AD8C578F-DD5D-4B90-90AD-ED4269867291}" presName="sibTrans" presStyleCnt="0"/>
      <dgm:spPr/>
    </dgm:pt>
    <dgm:pt modelId="{6EE778E4-5DE1-4F8E-8FDF-3987AB122EA8}" type="pres">
      <dgm:prSet presAssocID="{D7D9C4D5-C60D-4A57-BEB7-19D32AD7BDBF}" presName="node" presStyleLbl="node1" presStyleIdx="5" presStyleCnt="12">
        <dgm:presLayoutVars>
          <dgm:bulletEnabled val="1"/>
        </dgm:presLayoutVars>
      </dgm:prSet>
      <dgm:spPr/>
    </dgm:pt>
    <dgm:pt modelId="{882E7AA5-9264-4E9E-9C40-1D0611D96E35}" type="pres">
      <dgm:prSet presAssocID="{7CF3BE27-F320-4070-AB34-F1EA1F00613A}" presName="sibTrans" presStyleCnt="0"/>
      <dgm:spPr/>
    </dgm:pt>
    <dgm:pt modelId="{F91C7141-1D3D-496C-ABB3-2486E30B4981}" type="pres">
      <dgm:prSet presAssocID="{2DD0F16B-5F18-455F-8AA5-6425861F4D6C}" presName="node" presStyleLbl="node1" presStyleIdx="6" presStyleCnt="12">
        <dgm:presLayoutVars>
          <dgm:bulletEnabled val="1"/>
        </dgm:presLayoutVars>
      </dgm:prSet>
      <dgm:spPr/>
    </dgm:pt>
    <dgm:pt modelId="{807010E2-23BC-4C1F-A69B-F6D2EB5C42DE}" type="pres">
      <dgm:prSet presAssocID="{83106E43-5337-49B0-B80A-FA210E2E80FE}" presName="sibTrans" presStyleCnt="0"/>
      <dgm:spPr/>
    </dgm:pt>
    <dgm:pt modelId="{EB76567A-F6C2-4682-AC78-F4702EECEA3A}" type="pres">
      <dgm:prSet presAssocID="{08876DA6-EB6E-45FC-A16F-D56831B950B1}" presName="node" presStyleLbl="node1" presStyleIdx="7" presStyleCnt="12">
        <dgm:presLayoutVars>
          <dgm:bulletEnabled val="1"/>
        </dgm:presLayoutVars>
      </dgm:prSet>
      <dgm:spPr/>
    </dgm:pt>
    <dgm:pt modelId="{EC98D572-5347-4274-9908-9D42DBE23228}" type="pres">
      <dgm:prSet presAssocID="{69FFB286-A4BF-425A-8980-F89B24BCCE23}" presName="sibTrans" presStyleCnt="0"/>
      <dgm:spPr/>
    </dgm:pt>
    <dgm:pt modelId="{5C82D94E-F088-4916-B40D-0F9E2D12ABF5}" type="pres">
      <dgm:prSet presAssocID="{E73F6108-B979-4747-B42E-0AF2DE6451E2}" presName="node" presStyleLbl="node1" presStyleIdx="8" presStyleCnt="12">
        <dgm:presLayoutVars>
          <dgm:bulletEnabled val="1"/>
        </dgm:presLayoutVars>
      </dgm:prSet>
      <dgm:spPr/>
    </dgm:pt>
    <dgm:pt modelId="{8AF7BF6E-F2D0-450F-8A47-009401510B75}" type="pres">
      <dgm:prSet presAssocID="{76C44783-2DAE-4F44-BE7E-65946513CC04}" presName="sibTrans" presStyleCnt="0"/>
      <dgm:spPr/>
    </dgm:pt>
    <dgm:pt modelId="{FA63A418-5F54-4EFA-8D38-AD905E7B8665}" type="pres">
      <dgm:prSet presAssocID="{27E7DCB0-828F-46DC-AA46-5B75BB807BE0}" presName="node" presStyleLbl="node1" presStyleIdx="9" presStyleCnt="12">
        <dgm:presLayoutVars>
          <dgm:bulletEnabled val="1"/>
        </dgm:presLayoutVars>
      </dgm:prSet>
      <dgm:spPr/>
    </dgm:pt>
    <dgm:pt modelId="{85DBBF6B-6105-460F-BF36-45D224F3EB34}" type="pres">
      <dgm:prSet presAssocID="{D47683BE-B7BC-4FE0-8869-57B4E458FC73}" presName="sibTrans" presStyleCnt="0"/>
      <dgm:spPr/>
    </dgm:pt>
    <dgm:pt modelId="{BD057438-9A1F-40DE-8AC0-35F71DDA540C}" type="pres">
      <dgm:prSet presAssocID="{99B81810-6B83-4D97-BFCF-F0C53E8C8FD2}" presName="node" presStyleLbl="node1" presStyleIdx="10" presStyleCnt="12">
        <dgm:presLayoutVars>
          <dgm:bulletEnabled val="1"/>
        </dgm:presLayoutVars>
      </dgm:prSet>
      <dgm:spPr/>
    </dgm:pt>
    <dgm:pt modelId="{E503771A-C9E3-4D75-920C-04279E7C75FC}" type="pres">
      <dgm:prSet presAssocID="{A1A2FCF0-19F4-4BA6-9905-E4FE1544F26E}" presName="sibTrans" presStyleCnt="0"/>
      <dgm:spPr/>
    </dgm:pt>
    <dgm:pt modelId="{A76CA647-6034-420D-A59A-CE52EBC6ABF6}" type="pres">
      <dgm:prSet presAssocID="{FE243C84-9C01-419D-B491-886EC1FEA3D3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271E626-0901-41B7-949C-B9CED9BA5EC8}" srcId="{23567C51-4BA0-4524-9A23-84AB33B59AD9}" destId="{FE243C84-9C01-419D-B491-886EC1FEA3D3}" srcOrd="11" destOrd="0" parTransId="{B3943FDE-1FF2-404A-A15B-E41F62B6DB76}" sibTransId="{B5AD695A-36E7-4C35-9458-50B36693B9FB}"/>
    <dgm:cxn modelId="{68E6C02F-55FF-4617-865E-652282B885B5}" srcId="{23567C51-4BA0-4524-9A23-84AB33B59AD9}" destId="{C35C01F7-F668-40B6-9090-3E63DF5AA320}" srcOrd="2" destOrd="0" parTransId="{438FC470-5BDA-4DEE-A578-6E32D9BED6BC}" sibTransId="{E83A2EC8-9B84-42DE-9888-D1ADF868C7F9}"/>
    <dgm:cxn modelId="{41065030-C91B-44F0-9341-132FF6483513}" type="presOf" srcId="{C35C01F7-F668-40B6-9090-3E63DF5AA320}" destId="{0BCD9355-5102-4169-B1F1-5F620AC611D7}" srcOrd="0" destOrd="0" presId="urn:microsoft.com/office/officeart/2005/8/layout/default"/>
    <dgm:cxn modelId="{BC36F330-1417-433E-841D-3E62F61A78B1}" type="presOf" srcId="{99B81810-6B83-4D97-BFCF-F0C53E8C8FD2}" destId="{BD057438-9A1F-40DE-8AC0-35F71DDA540C}" srcOrd="0" destOrd="0" presId="urn:microsoft.com/office/officeart/2005/8/layout/default"/>
    <dgm:cxn modelId="{709A0733-81B9-4968-B001-36AE0EF354B2}" srcId="{23567C51-4BA0-4524-9A23-84AB33B59AD9}" destId="{132AEB73-5B0F-4EFA-B27F-D7565BD21060}" srcOrd="0" destOrd="0" parTransId="{998BCF7C-DD3E-463D-937F-94415CA48EF0}" sibTransId="{9B047329-BFCF-4130-85B2-A7288B08EE63}"/>
    <dgm:cxn modelId="{427B2E64-C72D-46AD-8178-3AD3B651C7E9}" srcId="{23567C51-4BA0-4524-9A23-84AB33B59AD9}" destId="{D7D9C4D5-C60D-4A57-BEB7-19D32AD7BDBF}" srcOrd="5" destOrd="0" parTransId="{657D75CE-C411-4FC3-BD8E-B9DEEDDD8B69}" sibTransId="{7CF3BE27-F320-4070-AB34-F1EA1F00613A}"/>
    <dgm:cxn modelId="{62D3AA67-0AF7-4E4A-BE5F-33D1F44D0D33}" type="presOf" srcId="{CA2270DF-5F0B-47B0-A4F6-1BBB008C92F4}" destId="{2262CE02-C601-421E-A7A9-84CB86836647}" srcOrd="0" destOrd="0" presId="urn:microsoft.com/office/officeart/2005/8/layout/default"/>
    <dgm:cxn modelId="{4BDB5B6A-2321-4173-B1C5-3D2982772C9A}" srcId="{23567C51-4BA0-4524-9A23-84AB33B59AD9}" destId="{2DD0F16B-5F18-455F-8AA5-6425861F4D6C}" srcOrd="6" destOrd="0" parTransId="{E595E89D-4761-4A8E-A13B-7CF87EEF5AD1}" sibTransId="{83106E43-5337-49B0-B80A-FA210E2E80FE}"/>
    <dgm:cxn modelId="{92BE8F70-2842-4A26-8A30-1075E08159BB}" srcId="{23567C51-4BA0-4524-9A23-84AB33B59AD9}" destId="{E73F6108-B979-4747-B42E-0AF2DE6451E2}" srcOrd="8" destOrd="0" parTransId="{F8B44A6E-6585-47DE-ABFD-C49424FB9D19}" sibTransId="{76C44783-2DAE-4F44-BE7E-65946513CC04}"/>
    <dgm:cxn modelId="{C6CF2771-05C1-40AF-A9AE-C73E37AA4AE1}" type="presOf" srcId="{2DD0F16B-5F18-455F-8AA5-6425861F4D6C}" destId="{F91C7141-1D3D-496C-ABB3-2486E30B4981}" srcOrd="0" destOrd="0" presId="urn:microsoft.com/office/officeart/2005/8/layout/default"/>
    <dgm:cxn modelId="{9576E856-F1B7-44DC-AEDB-43711CB247D4}" type="presOf" srcId="{FE243C84-9C01-419D-B491-886EC1FEA3D3}" destId="{A76CA647-6034-420D-A59A-CE52EBC6ABF6}" srcOrd="0" destOrd="0" presId="urn:microsoft.com/office/officeart/2005/8/layout/default"/>
    <dgm:cxn modelId="{BB61F17E-2F32-4BD3-BDF0-F344ADFFD607}" type="presOf" srcId="{E73F6108-B979-4747-B42E-0AF2DE6451E2}" destId="{5C82D94E-F088-4916-B40D-0F9E2D12ABF5}" srcOrd="0" destOrd="0" presId="urn:microsoft.com/office/officeart/2005/8/layout/default"/>
    <dgm:cxn modelId="{E9D61489-46B9-4A18-88A3-3297A906E323}" srcId="{23567C51-4BA0-4524-9A23-84AB33B59AD9}" destId="{08876DA6-EB6E-45FC-A16F-D56831B950B1}" srcOrd="7" destOrd="0" parTransId="{D2558D4E-048B-4AA2-8970-FCF84E7C44C2}" sibTransId="{69FFB286-A4BF-425A-8980-F89B24BCCE23}"/>
    <dgm:cxn modelId="{57803293-40F2-4526-AF31-2A71C44E46ED}" srcId="{23567C51-4BA0-4524-9A23-84AB33B59AD9}" destId="{27E7DCB0-828F-46DC-AA46-5B75BB807BE0}" srcOrd="9" destOrd="0" parTransId="{BC38FCFB-CAAB-40C8-9E9A-28A8D2669488}" sibTransId="{D47683BE-B7BC-4FE0-8869-57B4E458FC73}"/>
    <dgm:cxn modelId="{4A6E2496-8D58-482A-AC0D-8B111B87508E}" type="presOf" srcId="{23567C51-4BA0-4524-9A23-84AB33B59AD9}" destId="{B1A1D760-E61F-48D4-BB0A-BB8A33CA3788}" srcOrd="0" destOrd="0" presId="urn:microsoft.com/office/officeart/2005/8/layout/default"/>
    <dgm:cxn modelId="{293A1C9D-8E62-4703-8EC5-92AAE50C8271}" type="presOf" srcId="{08876DA6-EB6E-45FC-A16F-D56831B950B1}" destId="{EB76567A-F6C2-4682-AC78-F4702EECEA3A}" srcOrd="0" destOrd="0" presId="urn:microsoft.com/office/officeart/2005/8/layout/default"/>
    <dgm:cxn modelId="{1CEE23BB-0B55-41D2-A191-911CC0EB6B7B}" type="presOf" srcId="{132AEB73-5B0F-4EFA-B27F-D7565BD21060}" destId="{2D669089-85FF-4337-8DA8-B1864734628D}" srcOrd="0" destOrd="0" presId="urn:microsoft.com/office/officeart/2005/8/layout/default"/>
    <dgm:cxn modelId="{6825E1D5-ED06-4C04-AE7B-77A85AE92F08}" srcId="{23567C51-4BA0-4524-9A23-84AB33B59AD9}" destId="{CA2270DF-5F0B-47B0-A4F6-1BBB008C92F4}" srcOrd="3" destOrd="0" parTransId="{7F415215-EF76-4CEA-826E-935D11AC4742}" sibTransId="{2331C461-AE70-43CF-AA30-7628252EB164}"/>
    <dgm:cxn modelId="{EB5138D8-1868-4321-BF0D-18B919637A14}" srcId="{23567C51-4BA0-4524-9A23-84AB33B59AD9}" destId="{153281A5-687D-4BE1-97BF-09D1609EC543}" srcOrd="1" destOrd="0" parTransId="{D2722F12-77C8-469A-A98B-E4C67B383F6E}" sibTransId="{27BBE775-BDC1-47DA-97AA-D90C5931D2D1}"/>
    <dgm:cxn modelId="{AF0D2AD9-D140-4615-860E-20BE8CB47F5C}" srcId="{23567C51-4BA0-4524-9A23-84AB33B59AD9}" destId="{99B81810-6B83-4D97-BFCF-F0C53E8C8FD2}" srcOrd="10" destOrd="0" parTransId="{186A28EC-D3E1-4D71-8FC1-181FFA8373F5}" sibTransId="{A1A2FCF0-19F4-4BA6-9905-E4FE1544F26E}"/>
    <dgm:cxn modelId="{19E7CCDC-FEC8-4614-A9E8-E04E7F6F0555}" type="presOf" srcId="{D7D9C4D5-C60D-4A57-BEB7-19D32AD7BDBF}" destId="{6EE778E4-5DE1-4F8E-8FDF-3987AB122EA8}" srcOrd="0" destOrd="0" presId="urn:microsoft.com/office/officeart/2005/8/layout/default"/>
    <dgm:cxn modelId="{01A6B7DE-D1E7-4BAE-B5F1-4829F00A2A7E}" type="presOf" srcId="{27E7DCB0-828F-46DC-AA46-5B75BB807BE0}" destId="{FA63A418-5F54-4EFA-8D38-AD905E7B8665}" srcOrd="0" destOrd="0" presId="urn:microsoft.com/office/officeart/2005/8/layout/default"/>
    <dgm:cxn modelId="{5DE67EE0-090E-4A9A-9DEC-1455367D74B3}" srcId="{23567C51-4BA0-4524-9A23-84AB33B59AD9}" destId="{63B7156A-3E8D-4CE2-8982-8F1FC833B0AA}" srcOrd="4" destOrd="0" parTransId="{3DB4F9A3-5E7E-458A-B9FA-611FA56BB0D2}" sibTransId="{AD8C578F-DD5D-4B90-90AD-ED4269867291}"/>
    <dgm:cxn modelId="{7E9C7DE2-2A43-4F3F-856C-60F9A4B99857}" type="presOf" srcId="{63B7156A-3E8D-4CE2-8982-8F1FC833B0AA}" destId="{EF795439-4DDC-4D3F-856D-C5FA35897853}" srcOrd="0" destOrd="0" presId="urn:microsoft.com/office/officeart/2005/8/layout/default"/>
    <dgm:cxn modelId="{BE53B0EE-55BE-4181-9401-6E16C27EE76C}" type="presOf" srcId="{153281A5-687D-4BE1-97BF-09D1609EC543}" destId="{1549219C-21FD-4B0A-BB7A-E74930EAA119}" srcOrd="0" destOrd="0" presId="urn:microsoft.com/office/officeart/2005/8/layout/default"/>
    <dgm:cxn modelId="{A1364803-A24E-4664-B705-88B0F00B67EC}" type="presParOf" srcId="{B1A1D760-E61F-48D4-BB0A-BB8A33CA3788}" destId="{2D669089-85FF-4337-8DA8-B1864734628D}" srcOrd="0" destOrd="0" presId="urn:microsoft.com/office/officeart/2005/8/layout/default"/>
    <dgm:cxn modelId="{05168B93-465B-47B8-A9BA-3F338B6031AC}" type="presParOf" srcId="{B1A1D760-E61F-48D4-BB0A-BB8A33CA3788}" destId="{4D3C4471-3AB4-4F90-8457-80D62E821442}" srcOrd="1" destOrd="0" presId="urn:microsoft.com/office/officeart/2005/8/layout/default"/>
    <dgm:cxn modelId="{0808D77F-6D12-40AB-AD26-23264E0FC750}" type="presParOf" srcId="{B1A1D760-E61F-48D4-BB0A-BB8A33CA3788}" destId="{1549219C-21FD-4B0A-BB7A-E74930EAA119}" srcOrd="2" destOrd="0" presId="urn:microsoft.com/office/officeart/2005/8/layout/default"/>
    <dgm:cxn modelId="{CB2ACD27-74AC-4F43-83A3-EE533DEB09A8}" type="presParOf" srcId="{B1A1D760-E61F-48D4-BB0A-BB8A33CA3788}" destId="{99D2752D-2252-4BA0-B101-BD74AF242044}" srcOrd="3" destOrd="0" presId="urn:microsoft.com/office/officeart/2005/8/layout/default"/>
    <dgm:cxn modelId="{BEA34167-1A6C-4932-BC55-A800A8FC14CB}" type="presParOf" srcId="{B1A1D760-E61F-48D4-BB0A-BB8A33CA3788}" destId="{0BCD9355-5102-4169-B1F1-5F620AC611D7}" srcOrd="4" destOrd="0" presId="urn:microsoft.com/office/officeart/2005/8/layout/default"/>
    <dgm:cxn modelId="{BEBDE44A-D1C2-40EF-815A-85CCBF154B23}" type="presParOf" srcId="{B1A1D760-E61F-48D4-BB0A-BB8A33CA3788}" destId="{2E1F29B7-9D7F-4788-80DA-EC1BB247C8EE}" srcOrd="5" destOrd="0" presId="urn:microsoft.com/office/officeart/2005/8/layout/default"/>
    <dgm:cxn modelId="{9D005F85-EFFC-4390-9AFE-3E3C3383FFA1}" type="presParOf" srcId="{B1A1D760-E61F-48D4-BB0A-BB8A33CA3788}" destId="{2262CE02-C601-421E-A7A9-84CB86836647}" srcOrd="6" destOrd="0" presId="urn:microsoft.com/office/officeart/2005/8/layout/default"/>
    <dgm:cxn modelId="{2B278BD6-D6EB-41FB-AC89-8E7F6BC1CAB7}" type="presParOf" srcId="{B1A1D760-E61F-48D4-BB0A-BB8A33CA3788}" destId="{F918488A-E0EC-4408-9DB0-0882CBF161B4}" srcOrd="7" destOrd="0" presId="urn:microsoft.com/office/officeart/2005/8/layout/default"/>
    <dgm:cxn modelId="{8B5926B7-CD95-49A5-86E8-72B69DCAE975}" type="presParOf" srcId="{B1A1D760-E61F-48D4-BB0A-BB8A33CA3788}" destId="{EF795439-4DDC-4D3F-856D-C5FA35897853}" srcOrd="8" destOrd="0" presId="urn:microsoft.com/office/officeart/2005/8/layout/default"/>
    <dgm:cxn modelId="{3F1AE9B6-027D-4B4F-9A36-DBF46FAD5446}" type="presParOf" srcId="{B1A1D760-E61F-48D4-BB0A-BB8A33CA3788}" destId="{CD8BB8FF-DD84-45B6-A486-2B77DA1DBB53}" srcOrd="9" destOrd="0" presId="urn:microsoft.com/office/officeart/2005/8/layout/default"/>
    <dgm:cxn modelId="{6348B7A7-7FA9-4A45-A689-791EC8F627E8}" type="presParOf" srcId="{B1A1D760-E61F-48D4-BB0A-BB8A33CA3788}" destId="{6EE778E4-5DE1-4F8E-8FDF-3987AB122EA8}" srcOrd="10" destOrd="0" presId="urn:microsoft.com/office/officeart/2005/8/layout/default"/>
    <dgm:cxn modelId="{8510D43F-25BE-474C-BC56-C310DC87372A}" type="presParOf" srcId="{B1A1D760-E61F-48D4-BB0A-BB8A33CA3788}" destId="{882E7AA5-9264-4E9E-9C40-1D0611D96E35}" srcOrd="11" destOrd="0" presId="urn:microsoft.com/office/officeart/2005/8/layout/default"/>
    <dgm:cxn modelId="{9BC722BA-45E6-4ED2-8B0E-A2F4E0844E01}" type="presParOf" srcId="{B1A1D760-E61F-48D4-BB0A-BB8A33CA3788}" destId="{F91C7141-1D3D-496C-ABB3-2486E30B4981}" srcOrd="12" destOrd="0" presId="urn:microsoft.com/office/officeart/2005/8/layout/default"/>
    <dgm:cxn modelId="{46FD3E34-D56D-4B8B-A72C-3E81FD16091C}" type="presParOf" srcId="{B1A1D760-E61F-48D4-BB0A-BB8A33CA3788}" destId="{807010E2-23BC-4C1F-A69B-F6D2EB5C42DE}" srcOrd="13" destOrd="0" presId="urn:microsoft.com/office/officeart/2005/8/layout/default"/>
    <dgm:cxn modelId="{C01FDA75-833D-4144-83AB-5872D6D75A34}" type="presParOf" srcId="{B1A1D760-E61F-48D4-BB0A-BB8A33CA3788}" destId="{EB76567A-F6C2-4682-AC78-F4702EECEA3A}" srcOrd="14" destOrd="0" presId="urn:microsoft.com/office/officeart/2005/8/layout/default"/>
    <dgm:cxn modelId="{016B472E-E21A-4D8F-8B7A-59900C0819EA}" type="presParOf" srcId="{B1A1D760-E61F-48D4-BB0A-BB8A33CA3788}" destId="{EC98D572-5347-4274-9908-9D42DBE23228}" srcOrd="15" destOrd="0" presId="urn:microsoft.com/office/officeart/2005/8/layout/default"/>
    <dgm:cxn modelId="{E215F052-D2EB-4A6A-BBB3-A792D89E3612}" type="presParOf" srcId="{B1A1D760-E61F-48D4-BB0A-BB8A33CA3788}" destId="{5C82D94E-F088-4916-B40D-0F9E2D12ABF5}" srcOrd="16" destOrd="0" presId="urn:microsoft.com/office/officeart/2005/8/layout/default"/>
    <dgm:cxn modelId="{FB3BBDF7-BE84-4200-809A-C575F2141EF3}" type="presParOf" srcId="{B1A1D760-E61F-48D4-BB0A-BB8A33CA3788}" destId="{8AF7BF6E-F2D0-450F-8A47-009401510B75}" srcOrd="17" destOrd="0" presId="urn:microsoft.com/office/officeart/2005/8/layout/default"/>
    <dgm:cxn modelId="{D5B8828A-EFD2-4B3B-AA54-6556C9D63F4B}" type="presParOf" srcId="{B1A1D760-E61F-48D4-BB0A-BB8A33CA3788}" destId="{FA63A418-5F54-4EFA-8D38-AD905E7B8665}" srcOrd="18" destOrd="0" presId="urn:microsoft.com/office/officeart/2005/8/layout/default"/>
    <dgm:cxn modelId="{27A5AEAD-AE4B-4724-9AB8-544B5EEA2BD2}" type="presParOf" srcId="{B1A1D760-E61F-48D4-BB0A-BB8A33CA3788}" destId="{85DBBF6B-6105-460F-BF36-45D224F3EB34}" srcOrd="19" destOrd="0" presId="urn:microsoft.com/office/officeart/2005/8/layout/default"/>
    <dgm:cxn modelId="{B18D60F7-B825-47E1-BA55-0E6026F118D6}" type="presParOf" srcId="{B1A1D760-E61F-48D4-BB0A-BB8A33CA3788}" destId="{BD057438-9A1F-40DE-8AC0-35F71DDA540C}" srcOrd="20" destOrd="0" presId="urn:microsoft.com/office/officeart/2005/8/layout/default"/>
    <dgm:cxn modelId="{79BE7DFF-CCF4-466D-82C7-B41A390536EF}" type="presParOf" srcId="{B1A1D760-E61F-48D4-BB0A-BB8A33CA3788}" destId="{E503771A-C9E3-4D75-920C-04279E7C75FC}" srcOrd="21" destOrd="0" presId="urn:microsoft.com/office/officeart/2005/8/layout/default"/>
    <dgm:cxn modelId="{D6D99037-8195-4F76-B29B-BAF432347993}" type="presParOf" srcId="{B1A1D760-E61F-48D4-BB0A-BB8A33CA3788}" destId="{A76CA647-6034-420D-A59A-CE52EBC6ABF6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69089-85FF-4337-8DA8-B1864734628D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ROPA</a:t>
          </a:r>
          <a:endParaRPr lang="en-US" sz="2700" kern="1200"/>
        </a:p>
      </dsp:txBody>
      <dsp:txXfrm>
        <a:off x="582645" y="1178"/>
        <a:ext cx="2174490" cy="1304694"/>
      </dsp:txXfrm>
    </dsp:sp>
    <dsp:sp modelId="{1549219C-21FD-4B0A-BB7A-E74930EAA119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DPO to SRI</a:t>
          </a:r>
          <a:endParaRPr lang="en-US" sz="2700" kern="1200"/>
        </a:p>
      </dsp:txBody>
      <dsp:txXfrm>
        <a:off x="2974584" y="1178"/>
        <a:ext cx="2174490" cy="1304694"/>
      </dsp:txXfrm>
    </dsp:sp>
    <dsp:sp modelId="{0BCD9355-5102-4169-B1F1-5F620AC611D7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DPIA</a:t>
          </a:r>
          <a:endParaRPr lang="en-US" sz="2700" kern="1200"/>
        </a:p>
      </dsp:txBody>
      <dsp:txXfrm>
        <a:off x="5366524" y="1178"/>
        <a:ext cx="2174490" cy="1304694"/>
      </dsp:txXfrm>
    </dsp:sp>
    <dsp:sp modelId="{2262CE02-C601-421E-A7A9-84CB86836647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Purpose limitation</a:t>
          </a:r>
          <a:endParaRPr lang="en-US" sz="2700" kern="1200"/>
        </a:p>
      </dsp:txBody>
      <dsp:txXfrm>
        <a:off x="7758464" y="1178"/>
        <a:ext cx="2174490" cy="1304694"/>
      </dsp:txXfrm>
    </dsp:sp>
    <dsp:sp modelId="{EF795439-4DDC-4D3F-856D-C5FA35897853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Personal Data</a:t>
          </a:r>
          <a:endParaRPr lang="en-US" sz="2700" kern="1200"/>
        </a:p>
      </dsp:txBody>
      <dsp:txXfrm>
        <a:off x="582645" y="1523321"/>
        <a:ext cx="2174490" cy="1304694"/>
      </dsp:txXfrm>
    </dsp:sp>
    <dsp:sp modelId="{6EE778E4-5DE1-4F8E-8FDF-3987AB122EA8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DSAR</a:t>
          </a:r>
          <a:endParaRPr lang="en-US" sz="2700" kern="1200"/>
        </a:p>
      </dsp:txBody>
      <dsp:txXfrm>
        <a:off x="2974584" y="1523321"/>
        <a:ext cx="2174490" cy="1304694"/>
      </dsp:txXfrm>
    </dsp:sp>
    <dsp:sp modelId="{F91C7141-1D3D-496C-ABB3-2486E30B4981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Legitimate Interests</a:t>
          </a:r>
          <a:endParaRPr lang="en-US" sz="2700" kern="1200"/>
        </a:p>
      </dsp:txBody>
      <dsp:txXfrm>
        <a:off x="5366524" y="1523321"/>
        <a:ext cx="2174490" cy="1304694"/>
      </dsp:txXfrm>
    </dsp:sp>
    <dsp:sp modelId="{EB76567A-F6C2-4682-AC78-F4702EECEA3A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International transfers</a:t>
          </a:r>
          <a:endParaRPr lang="en-US" sz="2700" kern="1200"/>
        </a:p>
      </dsp:txBody>
      <dsp:txXfrm>
        <a:off x="7758464" y="1523321"/>
        <a:ext cx="2174490" cy="1304694"/>
      </dsp:txXfrm>
    </dsp:sp>
    <dsp:sp modelId="{5C82D94E-F088-4916-B40D-0F9E2D12ABF5}">
      <dsp:nvSpPr>
        <dsp:cNvPr id="0" name=""/>
        <dsp:cNvSpPr/>
      </dsp:nvSpPr>
      <dsp:spPr>
        <a:xfrm>
          <a:off x="582645" y="3045465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ADM</a:t>
          </a:r>
          <a:endParaRPr lang="en-US" sz="2700" kern="1200"/>
        </a:p>
      </dsp:txBody>
      <dsp:txXfrm>
        <a:off x="582645" y="3045465"/>
        <a:ext cx="2174490" cy="1304694"/>
      </dsp:txXfrm>
    </dsp:sp>
    <dsp:sp modelId="{FA63A418-5F54-4EFA-8D38-AD905E7B8665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Research</a:t>
          </a:r>
          <a:endParaRPr lang="en-US" sz="2700" kern="1200"/>
        </a:p>
      </dsp:txBody>
      <dsp:txXfrm>
        <a:off x="2974584" y="3045465"/>
        <a:ext cx="2174490" cy="1304694"/>
      </dsp:txXfrm>
    </dsp:sp>
    <dsp:sp modelId="{BD057438-9A1F-40DE-8AC0-35F71DDA540C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ICO</a:t>
          </a:r>
          <a:endParaRPr lang="en-US" sz="2700" kern="1200"/>
        </a:p>
      </dsp:txBody>
      <dsp:txXfrm>
        <a:off x="5366524" y="3045465"/>
        <a:ext cx="2174490" cy="1304694"/>
      </dsp:txXfrm>
    </dsp:sp>
    <dsp:sp modelId="{A76CA647-6034-420D-A59A-CE52EBC6ABF6}">
      <dsp:nvSpPr>
        <dsp:cNvPr id="0" name=""/>
        <dsp:cNvSpPr/>
      </dsp:nvSpPr>
      <dsp:spPr>
        <a:xfrm>
          <a:off x="7758464" y="3045465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Cookies &amp; PECR</a:t>
          </a:r>
          <a:endParaRPr lang="en-US" sz="2700" kern="1200"/>
        </a:p>
      </dsp:txBody>
      <dsp:txXfrm>
        <a:off x="775846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928A-9A77-BF1D-DFDA-27E97703F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B1A49-F4A8-2FA9-54CE-D6E605745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40C33-519D-5B4E-C515-AEB166A3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0249-C9AA-43C7-980E-F82CA3E2718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40DF4-C535-3B1E-83CA-59FC0588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C1FA5-1372-B1EE-5369-C6847DDE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782-3357-4D73-AF02-8D46A6CA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7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1EEB-B7AE-A3A4-5012-71860316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9D10F-B847-C81C-5C76-36E256EEF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A5EA2-9F3B-AEF4-9B38-10ABF74E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0249-C9AA-43C7-980E-F82CA3E2718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9737C-E90D-0BF6-5802-43E7C36B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D3893-4D9F-7250-28E0-AF346A27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782-3357-4D73-AF02-8D46A6CA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72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356C9D-CCAB-CC33-91DA-C3832CB7F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CEE0A-B64B-860F-8114-155A2BF2B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34CD4-2D25-BF03-F782-7500B5E7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0249-C9AA-43C7-980E-F82CA3E2718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5F503-1357-B32A-3C57-561DE26F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BCF79-5A96-B029-3211-03000954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782-3357-4D73-AF02-8D46A6CA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1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7A52-D7AA-7812-7E3A-20B54821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31D84-C3EC-E955-48C6-7454B836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DD7F7-BF7E-19F8-C6DC-052CEF42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0249-C9AA-43C7-980E-F82CA3E2718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821C1-C0F2-2767-975E-30757C65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12BAD-5A9E-9EAD-D213-3EE16041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782-3357-4D73-AF02-8D46A6CA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2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2DD7-1F2D-BFAB-1E8A-CFC3FA6D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6F94F-2654-176F-61FC-5B4AA1156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960FC-8537-045F-549F-ECAF557D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0249-C9AA-43C7-980E-F82CA3E2718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B3664-48F4-AF74-A6BE-0134693A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79C5-9AB8-E2D7-D2F6-459B9E5A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782-3357-4D73-AF02-8D46A6CA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9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AAA1-B9C8-C560-6F1A-A17B95FA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2FE17-B80D-9031-3584-CACEAC21E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DD8D8-C4DA-B799-511B-65FD320D7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0B5EC-CB98-4F7E-D11C-6CB6F174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0249-C9AA-43C7-980E-F82CA3E2718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EA2E4-556F-59BC-934C-0D2EFD42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B00E5-9939-B5B2-16A9-E49A092F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782-3357-4D73-AF02-8D46A6CA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42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9A33-D794-C7D4-BB0C-D094F1E8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78271-AFA7-2217-BE6F-6E0773BE2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58D0B-CBD8-19AD-49D8-B718CDA69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4D68C-8826-BEFD-7CCB-E383BE6E1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12306-3015-EBC0-FFEB-7261785DD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5400B-F46E-F06F-FDF1-0AE9C880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0249-C9AA-43C7-980E-F82CA3E2718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B7D7E7-E672-0277-BFE0-1753DF2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6727C-21CF-E9ED-E488-B9B2ED6B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782-3357-4D73-AF02-8D46A6CA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26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F436-2E75-1530-D86D-6CBBCF2D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4DA9A8-1C3B-8247-9522-B6E19CD7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0249-C9AA-43C7-980E-F82CA3E2718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0CC85-65BE-C3E8-750B-688A55807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3FBE0-5113-1408-7B85-632CDF72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782-3357-4D73-AF02-8D46A6CA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23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07C7F-EF08-B0CE-0134-FE0078BC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0249-C9AA-43C7-980E-F82CA3E2718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7A25D3-5F14-33D6-887F-223D9DDAF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EC0A9-DE9E-F2E9-ED5B-10539480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782-3357-4D73-AF02-8D46A6CA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69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218C-557B-65D2-22C9-0B768110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E6E6E-6360-F4A2-828D-90935140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99549-8867-7070-1F9C-635771918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5F792-2849-8677-1C91-D73143EF4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0249-C9AA-43C7-980E-F82CA3E2718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AF270-9ECD-3B89-740E-3BCE3C55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C90FF-1B27-7271-B180-57C77D3B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782-3357-4D73-AF02-8D46A6CA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73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E099-F437-5254-BD14-B49A4D0B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C3906-6772-813D-4F18-4A7E5AD397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DD935-9BBD-FCBA-7A4D-ADA2D1822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57356-0EF4-2AE7-4B22-239CF06E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0249-C9AA-43C7-980E-F82CA3E2718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766C0-67C2-0940-35FA-388F7A0D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482B0-DB96-5A35-A23B-262A002D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9782-3357-4D73-AF02-8D46A6CA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1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69842-CF7D-6E07-9CC0-823C5B9B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C04BB-A25D-3CC2-7D9E-CC8306964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1F442-A341-AE2D-F515-37C302406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230249-C9AA-43C7-980E-F82CA3E2718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F0EBE-A385-5B3A-6E64-CA936911E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25C3F-0377-6A0E-3E32-175C9D75D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F39782-3357-4D73-AF02-8D46A6CA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3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2BC6C-9CA0-C103-5EFF-BB022F6D5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5"/>
            <a:ext cx="5541054" cy="2149412"/>
          </a:xfrm>
        </p:spPr>
        <p:txBody>
          <a:bodyPr>
            <a:normAutofit/>
          </a:bodyPr>
          <a:lstStyle/>
          <a:p>
            <a:r>
              <a:rPr lang="en-GB" sz="3600" b="1" i="0" dirty="0">
                <a:effectLst/>
                <a:latin typeface="verdana" panose="020B0604030504040204" pitchFamily="34" charset="0"/>
              </a:rPr>
              <a:t>UK Data Protection The Changing Substantive Landscape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BF43D-3186-D0BD-CF36-F3CC3B9AC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Vivienne Artz </a:t>
            </a:r>
          </a:p>
          <a:p>
            <a:r>
              <a:rPr lang="en-GB" dirty="0"/>
              <a:t>Data Strategy &amp; Privacy Policy Advisor to CIPL</a:t>
            </a:r>
          </a:p>
        </p:txBody>
      </p:sp>
    </p:spTree>
    <p:extLst>
      <p:ext uri="{BB962C8B-B14F-4D97-AF65-F5344CB8AC3E}">
        <p14:creationId xmlns:p14="http://schemas.microsoft.com/office/powerpoint/2010/main" val="163347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684DF-EA1E-22AD-D6E6-94A112A2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dirty="0"/>
              <a:t>Where is UK Data Protection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F38FE-335A-A90B-DBA0-93868AA20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GB" sz="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Protection Act 2018</a:t>
            </a:r>
          </a:p>
          <a:p>
            <a:pPr>
              <a:spcAft>
                <a:spcPts val="800"/>
              </a:spcAft>
            </a:pPr>
            <a:r>
              <a:rPr lang="en-GB" sz="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Freedom of Information Act 2000</a:t>
            </a:r>
          </a:p>
          <a:p>
            <a:pPr>
              <a:spcAft>
                <a:spcPts val="800"/>
              </a:spcAft>
            </a:pPr>
            <a:r>
              <a:rPr lang="en-GB" sz="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Privacy and Electronic Communications Regulations 2004/11/15/16/18</a:t>
            </a:r>
          </a:p>
          <a:p>
            <a:pPr>
              <a:spcAft>
                <a:spcPts val="800"/>
              </a:spcAft>
            </a:pPr>
            <a:r>
              <a:rPr lang="en-GB" sz="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UK GDPR</a:t>
            </a:r>
          </a:p>
          <a:p>
            <a:pPr>
              <a:spcAft>
                <a:spcPts val="800"/>
              </a:spcAft>
            </a:pPr>
            <a:r>
              <a:rPr lang="en-GB" sz="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Environmental Information Regulations 2004</a:t>
            </a:r>
          </a:p>
          <a:p>
            <a:pPr>
              <a:spcAft>
                <a:spcPts val="800"/>
              </a:spcAft>
            </a:pPr>
            <a:r>
              <a:rPr lang="en-GB" sz="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INSPIRE Regulations 2009 (public authorities, spatial/geographic data)</a:t>
            </a:r>
          </a:p>
          <a:p>
            <a:pPr>
              <a:spcAft>
                <a:spcPts val="800"/>
              </a:spcAft>
            </a:pPr>
            <a:r>
              <a:rPr lang="en-GB" sz="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eIDAS Regulation 2014 (e ID and trust services)</a:t>
            </a:r>
          </a:p>
          <a:p>
            <a:pPr>
              <a:spcAft>
                <a:spcPts val="800"/>
              </a:spcAft>
            </a:pPr>
            <a:r>
              <a:rPr lang="en-GB" sz="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Re-use of Public Sector Information Regulations  2015</a:t>
            </a:r>
          </a:p>
          <a:p>
            <a:pPr>
              <a:spcAft>
                <a:spcPts val="800"/>
              </a:spcAft>
            </a:pPr>
            <a:r>
              <a:rPr lang="en-GB" sz="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NIS Regulations 2018 (Network &amp; Info Systems)</a:t>
            </a:r>
          </a:p>
          <a:p>
            <a:pPr>
              <a:spcAft>
                <a:spcPts val="800"/>
              </a:spcAft>
            </a:pPr>
            <a:r>
              <a:rPr lang="en-GB" sz="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Investigatory Powers Act 2016 (interception &amp; access to comms data)</a:t>
            </a:r>
          </a:p>
          <a:p>
            <a:pPr>
              <a:spcAft>
                <a:spcPts val="800"/>
              </a:spcAft>
            </a:pPr>
            <a:r>
              <a:rPr lang="en-GB" sz="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Online Safety Act 2023 (OfCom)</a:t>
            </a:r>
          </a:p>
          <a:p>
            <a:endParaRPr lang="en-GB" sz="800"/>
          </a:p>
        </p:txBody>
      </p:sp>
      <p:pic>
        <p:nvPicPr>
          <p:cNvPr id="5" name="Picture 4" descr="Programming data on computer monitor">
            <a:extLst>
              <a:ext uri="{FF2B5EF4-FFF2-40B4-BE49-F238E27FC236}">
                <a16:creationId xmlns:a16="http://schemas.microsoft.com/office/drawing/2014/main" id="{5D2243E9-38BE-EC68-2E60-3C322FA4B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54" r="16009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388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0142F-9745-46B1-D46A-97B1F034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GB"/>
              <a:t>UK Digital Strategy </a:t>
            </a:r>
          </a:p>
        </p:txBody>
      </p:sp>
      <p:pic>
        <p:nvPicPr>
          <p:cNvPr id="5" name="Picture 4" descr="A digitally rendered city with numbers">
            <a:extLst>
              <a:ext uri="{FF2B5EF4-FFF2-40B4-BE49-F238E27FC236}">
                <a16:creationId xmlns:a16="http://schemas.microsoft.com/office/drawing/2014/main" id="{586D13A2-7473-4C23-453C-116CE1E86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8" r="37114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D9B10-3F1E-2AF5-DF88-DAFDAB82A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GB" sz="2000"/>
              <a:t>Digital Foundations/infrastructure</a:t>
            </a:r>
          </a:p>
          <a:p>
            <a:r>
              <a:rPr lang="en-GB" sz="2000"/>
              <a:t>Ideas and Intellectual Property</a:t>
            </a:r>
          </a:p>
          <a:p>
            <a:r>
              <a:rPr lang="en-GB" sz="2000"/>
              <a:t>Skills and talent</a:t>
            </a:r>
          </a:p>
          <a:p>
            <a:r>
              <a:rPr lang="en-GB" sz="2000"/>
              <a:t>Finance and investment</a:t>
            </a:r>
          </a:p>
          <a:p>
            <a:r>
              <a:rPr lang="en-GB" sz="2000"/>
              <a:t>Levelling up</a:t>
            </a:r>
          </a:p>
          <a:p>
            <a:r>
              <a:rPr lang="en-GB" sz="2000"/>
              <a:t>Enhancing the UK’s place in the world</a:t>
            </a:r>
          </a:p>
          <a:p>
            <a:endParaRPr lang="en-GB" sz="2000"/>
          </a:p>
          <a:p>
            <a:pPr marL="0" indent="0">
              <a:buNone/>
            </a:pPr>
            <a:r>
              <a:rPr lang="en-GB" sz="2000"/>
              <a:t>Supported by a pro-innovation approach to regulation</a:t>
            </a:r>
          </a:p>
        </p:txBody>
      </p:sp>
    </p:spTree>
    <p:extLst>
      <p:ext uri="{BB962C8B-B14F-4D97-AF65-F5344CB8AC3E}">
        <p14:creationId xmlns:p14="http://schemas.microsoft.com/office/powerpoint/2010/main" val="108195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52A16-CC50-A712-5018-5AD28E5CC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1065749"/>
            <a:ext cx="5105400" cy="4726502"/>
          </a:xfrm>
        </p:spPr>
        <p:txBody>
          <a:bodyPr>
            <a:normAutofit/>
          </a:bodyPr>
          <a:lstStyle/>
          <a:p>
            <a:r>
              <a:rPr lang="en-GB"/>
              <a:t>What is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2B1A7-7A59-2B6E-65F4-0746FAF91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313"/>
            <a:ext cx="3815778" cy="5431376"/>
          </a:xfrm>
        </p:spPr>
        <p:txBody>
          <a:bodyPr anchor="ctr">
            <a:normAutofit/>
          </a:bodyPr>
          <a:lstStyle/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UK ICO respected regulator with practical and timely guidance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UK AI Safety Summit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UK AI Strategy White Paper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OECD Government Access to Data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Online Safety Act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ICO Childrens Code/Age-Appropriate Design Code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DRCF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Digital Markets Unit (within CMA) </a:t>
            </a:r>
          </a:p>
          <a:p>
            <a:pPr marL="342900" lvl="0" indent="-342900"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DPDI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79724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DA82AF-A4F1-1A7A-BC78-8269C363A7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EA8E4-624A-8868-F124-34228858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DPDI Bill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93D26B-2B53-C654-9CF9-378707F82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6822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752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92B7D-FC2B-B1BD-0A5A-A75B2439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/>
              <a:t>New additions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5B535-BB3C-5DF7-35E3-9983DE994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9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SARs - reasonable searches</a:t>
            </a:r>
            <a:endParaRPr lang="en-GB" sz="19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9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preservation process by OFCOM – social media </a:t>
            </a:r>
            <a:endParaRPr lang="en-GB" sz="19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9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Extension of biometric data use – national security</a:t>
            </a:r>
            <a:endParaRPr lang="en-GB" sz="19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9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DWP powers to check bank accounts of claimants</a:t>
            </a:r>
            <a:endParaRPr lang="en-GB" sz="19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9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Amendments to process for approval of strategy and codes produced by Commissioner. </a:t>
            </a:r>
            <a:endParaRPr lang="en-GB" sz="19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90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0F68DED3-77D1-E6B5-D6A0-9451E6D05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93" r="113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971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E0A30-3802-F20E-BA8F-DB15EE03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GB" dirty="0"/>
              <a:t>What improvements should be made?</a:t>
            </a:r>
          </a:p>
        </p:txBody>
      </p:sp>
      <p:pic>
        <p:nvPicPr>
          <p:cNvPr id="5" name="Picture 4" descr="3D technology art">
            <a:extLst>
              <a:ext uri="{FF2B5EF4-FFF2-40B4-BE49-F238E27FC236}">
                <a16:creationId xmlns:a16="http://schemas.microsoft.com/office/drawing/2014/main" id="{43F78A22-40A3-4592-CF9A-48153448A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2" r="27924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CD688-BF3C-B3E5-99C9-BC1EEE43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GB" sz="2000" dirty="0"/>
              <a:t>Holistic data approach</a:t>
            </a:r>
          </a:p>
          <a:p>
            <a:r>
              <a:rPr lang="en-GB" sz="2000" dirty="0"/>
              <a:t>Technology neutrality will require evolution of data protection</a:t>
            </a:r>
          </a:p>
          <a:p>
            <a:r>
              <a:rPr lang="en-GB" sz="2000" dirty="0"/>
              <a:t>Mutual recognition</a:t>
            </a:r>
          </a:p>
          <a:p>
            <a:r>
              <a:rPr lang="en-GB" sz="2000" dirty="0"/>
              <a:t>Technical standards vs laws</a:t>
            </a:r>
          </a:p>
          <a:p>
            <a:r>
              <a:rPr lang="en-GB" sz="2000" dirty="0"/>
              <a:t>Outcomes focussed</a:t>
            </a:r>
          </a:p>
          <a:p>
            <a:r>
              <a:rPr lang="en-GB" sz="2000" dirty="0"/>
              <a:t>Digital identity/verification</a:t>
            </a:r>
          </a:p>
          <a:p>
            <a:r>
              <a:rPr lang="en-GB" sz="2000" dirty="0"/>
              <a:t>Smart data</a:t>
            </a:r>
          </a:p>
          <a:p>
            <a:r>
              <a:rPr lang="en-GB" sz="2000" dirty="0"/>
              <a:t>DRCF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83550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verdana</vt:lpstr>
      <vt:lpstr>Office Theme</vt:lpstr>
      <vt:lpstr>UK Data Protection The Changing Substantive Landscape</vt:lpstr>
      <vt:lpstr>Where is UK Data Protection Today?</vt:lpstr>
      <vt:lpstr>UK Digital Strategy </vt:lpstr>
      <vt:lpstr>What is working</vt:lpstr>
      <vt:lpstr>DPDI Bill</vt:lpstr>
      <vt:lpstr>New additions</vt:lpstr>
      <vt:lpstr>What improvements should be made?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Data Protection – The Changing Substantive Landscape</dc:title>
  <dc:creator>Vivienne Artz</dc:creator>
  <cp:lastModifiedBy>Vivienne Artz</cp:lastModifiedBy>
  <cp:revision>2</cp:revision>
  <dcterms:created xsi:type="dcterms:W3CDTF">2024-03-19T17:02:04Z</dcterms:created>
  <dcterms:modified xsi:type="dcterms:W3CDTF">2024-03-21T10:58:03Z</dcterms:modified>
</cp:coreProperties>
</file>