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sldIdLst>
    <p:sldId id="256" r:id="rId2"/>
    <p:sldId id="257" r:id="rId3"/>
    <p:sldId id="259" r:id="rId4"/>
    <p:sldId id="260" r:id="rId5"/>
    <p:sldId id="262" r:id="rId6"/>
    <p:sldId id="263" r:id="rId7"/>
    <p:sldId id="258" r:id="rId8"/>
  </p:sldIdLst>
  <p:sldSz cx="10080625" cy="7559675"/>
  <p:notesSz cx="7559675" cy="10691813"/>
  <p:defaultTextStyle>
    <a:defPPr>
      <a:defRPr lang="en-GB"/>
    </a:defPPr>
    <a:lvl1pPr algn="l" defTabSz="449263"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n-ea"/>
        <a:cs typeface="Arial Unicode MS" panose="020B0604020202020204" pitchFamily="34" charset="-128"/>
      </a:defRPr>
    </a:lvl1pPr>
    <a:lvl2pPr marL="742950" indent="-285750" algn="l" defTabSz="449263"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n-ea"/>
        <a:cs typeface="Arial Unicode MS" panose="020B0604020202020204" pitchFamily="34" charset="-128"/>
      </a:defRPr>
    </a:lvl2pPr>
    <a:lvl3pPr marL="1143000" indent="-228600" algn="l" defTabSz="449263"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n-ea"/>
        <a:cs typeface="Arial Unicode MS" panose="020B0604020202020204" pitchFamily="34" charset="-128"/>
      </a:defRPr>
    </a:lvl3pPr>
    <a:lvl4pPr marL="1600200" indent="-228600" algn="l" defTabSz="449263"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n-ea"/>
        <a:cs typeface="Arial Unicode MS" panose="020B0604020202020204" pitchFamily="34" charset="-128"/>
      </a:defRPr>
    </a:lvl4pPr>
    <a:lvl5pPr marL="2057400" indent="-228600" algn="l" defTabSz="449263"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n-ea"/>
        <a:cs typeface="Arial Unicode MS" panose="020B0604020202020204" pitchFamily="34" charset="-128"/>
      </a:defRPr>
    </a:lvl5pPr>
    <a:lvl6pPr marL="2286000" algn="l" defTabSz="914400" rtl="0" eaLnBrk="1" latinLnBrk="0" hangingPunct="1">
      <a:defRPr kern="1200">
        <a:solidFill>
          <a:schemeClr val="tx1"/>
        </a:solidFill>
        <a:latin typeface="Arial" panose="020B0604020202020204" pitchFamily="34" charset="0"/>
        <a:ea typeface="+mn-ea"/>
        <a:cs typeface="Arial Unicode MS" panose="020B0604020202020204" pitchFamily="34" charset="-128"/>
      </a:defRPr>
    </a:lvl6pPr>
    <a:lvl7pPr marL="2743200" algn="l" defTabSz="914400" rtl="0" eaLnBrk="1" latinLnBrk="0" hangingPunct="1">
      <a:defRPr kern="1200">
        <a:solidFill>
          <a:schemeClr val="tx1"/>
        </a:solidFill>
        <a:latin typeface="Arial" panose="020B0604020202020204" pitchFamily="34" charset="0"/>
        <a:ea typeface="+mn-ea"/>
        <a:cs typeface="Arial Unicode MS" panose="020B0604020202020204" pitchFamily="34" charset="-128"/>
      </a:defRPr>
    </a:lvl7pPr>
    <a:lvl8pPr marL="3200400" algn="l" defTabSz="914400" rtl="0" eaLnBrk="1" latinLnBrk="0" hangingPunct="1">
      <a:defRPr kern="1200">
        <a:solidFill>
          <a:schemeClr val="tx1"/>
        </a:solidFill>
        <a:latin typeface="Arial" panose="020B0604020202020204" pitchFamily="34" charset="0"/>
        <a:ea typeface="+mn-ea"/>
        <a:cs typeface="Arial Unicode MS" panose="020B0604020202020204" pitchFamily="34" charset="-128"/>
      </a:defRPr>
    </a:lvl8pPr>
    <a:lvl9pPr marL="3657600" algn="l" defTabSz="914400" rtl="0" eaLnBrk="1" latinLnBrk="0" hangingPunct="1">
      <a:defRPr kern="1200">
        <a:solidFill>
          <a:schemeClr val="tx1"/>
        </a:solidFill>
        <a:latin typeface="Arial" panose="020B0604020202020204" pitchFamily="34" charset="0"/>
        <a:ea typeface="+mn-ea"/>
        <a:cs typeface="Arial Unicode MS" panose="020B0604020202020204" pitchFamily="34"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m Hinchliffe" initials="TH" lastIdx="2" clrIdx="0">
    <p:extLst>
      <p:ext uri="{19B8F6BF-5375-455C-9EA6-DF929625EA0E}">
        <p15:presenceInfo xmlns:p15="http://schemas.microsoft.com/office/powerpoint/2012/main" userId="Tom Hinchliff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56" autoAdjust="0"/>
    <p:restoredTop sz="94660"/>
  </p:normalViewPr>
  <p:slideViewPr>
    <p:cSldViewPr>
      <p:cViewPr varScale="1">
        <p:scale>
          <a:sx n="188" d="100"/>
          <a:sy n="188" d="100"/>
        </p:scale>
        <p:origin x="192" y="184"/>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p:cNvSpPr>
          <p:nvPr>
            <p:ph type="sldImg"/>
          </p:nvPr>
        </p:nvSpPr>
        <p:spPr bwMode="auto">
          <a:xfrm>
            <a:off x="1106488" y="812800"/>
            <a:ext cx="5343525" cy="40068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sp>
      <p:sp>
        <p:nvSpPr>
          <p:cNvPr id="2050" name="Rectangle 2"/>
          <p:cNvSpPr>
            <a:spLocks noGrp="1" noChangeArrowheads="1"/>
          </p:cNvSpPr>
          <p:nvPr>
            <p:ph type="body"/>
          </p:nvPr>
        </p:nvSpPr>
        <p:spPr bwMode="auto">
          <a:xfrm>
            <a:off x="755650" y="5078413"/>
            <a:ext cx="6046788" cy="48101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p>
        </p:txBody>
      </p:sp>
      <p:sp>
        <p:nvSpPr>
          <p:cNvPr id="2051" name="Rectangle 3"/>
          <p:cNvSpPr>
            <a:spLocks noGrp="1" noChangeArrowheads="1"/>
          </p:cNvSpPr>
          <p:nvPr>
            <p:ph type="hdr"/>
          </p:nvPr>
        </p:nvSpPr>
        <p:spPr bwMode="auto">
          <a:xfrm>
            <a:off x="0" y="0"/>
            <a:ext cx="3279775" cy="5334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tabLst>
                <a:tab pos="723900" algn="l"/>
                <a:tab pos="1447800" algn="l"/>
                <a:tab pos="2171700" algn="l"/>
                <a:tab pos="2895600" algn="l"/>
              </a:tabLst>
              <a:defRPr sz="1400">
                <a:solidFill>
                  <a:srgbClr val="000000"/>
                </a:solidFill>
                <a:latin typeface="Times New Roman" panose="02020603050405020304" pitchFamily="18" charset="0"/>
              </a:defRPr>
            </a:lvl1pPr>
          </a:lstStyle>
          <a:p>
            <a:endParaRPr lang="en-GB"/>
          </a:p>
        </p:txBody>
      </p:sp>
      <p:sp>
        <p:nvSpPr>
          <p:cNvPr id="2052" name="Rectangle 4"/>
          <p:cNvSpPr>
            <a:spLocks noGrp="1" noChangeArrowheads="1"/>
          </p:cNvSpPr>
          <p:nvPr>
            <p:ph type="dt"/>
          </p:nvPr>
        </p:nvSpPr>
        <p:spPr bwMode="auto">
          <a:xfrm>
            <a:off x="4278313" y="0"/>
            <a:ext cx="3279775" cy="5334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tabLst>
                <a:tab pos="723900" algn="l"/>
                <a:tab pos="1447800" algn="l"/>
                <a:tab pos="2171700" algn="l"/>
                <a:tab pos="2895600" algn="l"/>
              </a:tabLst>
              <a:defRPr sz="1400">
                <a:solidFill>
                  <a:srgbClr val="000000"/>
                </a:solidFill>
                <a:latin typeface="Times New Roman" panose="02020603050405020304" pitchFamily="18" charset="0"/>
              </a:defRPr>
            </a:lvl1pPr>
          </a:lstStyle>
          <a:p>
            <a:endParaRPr lang="en-GB"/>
          </a:p>
        </p:txBody>
      </p:sp>
      <p:sp>
        <p:nvSpPr>
          <p:cNvPr id="2053" name="Rectangle 5"/>
          <p:cNvSpPr>
            <a:spLocks noGrp="1" noChangeArrowheads="1"/>
          </p:cNvSpPr>
          <p:nvPr>
            <p:ph type="ftr"/>
          </p:nvPr>
        </p:nvSpPr>
        <p:spPr bwMode="auto">
          <a:xfrm>
            <a:off x="0" y="10156825"/>
            <a:ext cx="3279775" cy="5334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tabLst>
                <a:tab pos="723900" algn="l"/>
                <a:tab pos="1447800" algn="l"/>
                <a:tab pos="2171700" algn="l"/>
                <a:tab pos="2895600" algn="l"/>
              </a:tabLst>
              <a:defRPr sz="1400">
                <a:solidFill>
                  <a:srgbClr val="000000"/>
                </a:solidFill>
                <a:latin typeface="Times New Roman" panose="02020603050405020304" pitchFamily="18" charset="0"/>
              </a:defRPr>
            </a:lvl1pPr>
          </a:lstStyle>
          <a:p>
            <a:endParaRPr lang="en-GB"/>
          </a:p>
        </p:txBody>
      </p:sp>
      <p:sp>
        <p:nvSpPr>
          <p:cNvPr id="2054" name="Rectangle 6"/>
          <p:cNvSpPr>
            <a:spLocks noGrp="1" noChangeArrowheads="1"/>
          </p:cNvSpPr>
          <p:nvPr>
            <p:ph type="sldNum"/>
          </p:nvPr>
        </p:nvSpPr>
        <p:spPr bwMode="auto">
          <a:xfrm>
            <a:off x="4278313" y="10156825"/>
            <a:ext cx="3279775" cy="5334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tabLst>
                <a:tab pos="723900" algn="l"/>
                <a:tab pos="1447800" algn="l"/>
                <a:tab pos="2171700" algn="l"/>
                <a:tab pos="2895600" algn="l"/>
              </a:tabLst>
              <a:defRPr sz="1400">
                <a:solidFill>
                  <a:srgbClr val="000000"/>
                </a:solidFill>
                <a:latin typeface="Times New Roman" panose="02020603050405020304" pitchFamily="18" charset="0"/>
              </a:defRPr>
            </a:lvl1pPr>
          </a:lstStyle>
          <a:p>
            <a:fld id="{1BE6D201-D2C1-4536-A365-FD7C211BD430}" type="slidenum">
              <a:rPr lang="en-GB"/>
              <a:pPr/>
              <a:t>‹#›</a:t>
            </a:fld>
            <a:endParaRPr lang="en-GB"/>
          </a:p>
        </p:txBody>
      </p:sp>
    </p:spTree>
    <p:extLst>
      <p:ext uri="{BB962C8B-B14F-4D97-AF65-F5344CB8AC3E}">
        <p14:creationId xmlns:p14="http://schemas.microsoft.com/office/powerpoint/2010/main" val="1236368715"/>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661C5513-BBE0-41DC-9BDD-7E5A7550018F}" type="slidenum">
              <a:rPr lang="en-GB"/>
              <a:pPr/>
              <a:t>1</a:t>
            </a:fld>
            <a:endParaRPr lang="en-GB"/>
          </a:p>
        </p:txBody>
      </p:sp>
      <p:sp>
        <p:nvSpPr>
          <p:cNvPr id="5121"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dist="35921" dir="2700000" algn="ctr" rotWithShape="0">
                    <a:srgbClr val="808080"/>
                  </a:outerShdw>
                </a:effectLst>
              </a14:hiddenEffects>
            </a:ext>
          </a:extLst>
        </p:spPr>
      </p:sp>
      <p:sp>
        <p:nvSpPr>
          <p:cNvPr id="5122"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17434478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8A7CB55F-E10A-4115-9EA5-0D2D8CC62F04}" type="slidenum">
              <a:rPr lang="en-GB"/>
              <a:pPr/>
              <a:t>2</a:t>
            </a:fld>
            <a:endParaRPr lang="en-GB"/>
          </a:p>
        </p:txBody>
      </p:sp>
      <p:sp>
        <p:nvSpPr>
          <p:cNvPr id="6145"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dist="35921" dir="2700000" algn="ctr" rotWithShape="0">
                    <a:srgbClr val="808080"/>
                  </a:outerShdw>
                </a:effectLst>
              </a14:hiddenEffects>
            </a:ext>
          </a:extLst>
        </p:spPr>
      </p:sp>
      <p:sp>
        <p:nvSpPr>
          <p:cNvPr id="6146"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19170489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8A7CB55F-E10A-4115-9EA5-0D2D8CC62F04}" type="slidenum">
              <a:rPr lang="en-GB"/>
              <a:pPr/>
              <a:t>3</a:t>
            </a:fld>
            <a:endParaRPr lang="en-GB"/>
          </a:p>
        </p:txBody>
      </p:sp>
      <p:sp>
        <p:nvSpPr>
          <p:cNvPr id="6145"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6146"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7377941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8A7CB55F-E10A-4115-9EA5-0D2D8CC62F04}" type="slidenum">
              <a:rPr lang="en-GB"/>
              <a:pPr/>
              <a:t>4</a:t>
            </a:fld>
            <a:endParaRPr lang="en-GB"/>
          </a:p>
        </p:txBody>
      </p:sp>
      <p:sp>
        <p:nvSpPr>
          <p:cNvPr id="6145"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dist="35921" dir="2700000" algn="ctr" rotWithShape="0">
                    <a:srgbClr val="808080"/>
                  </a:outerShdw>
                </a:effectLst>
              </a14:hiddenEffects>
            </a:ext>
          </a:extLst>
        </p:spPr>
      </p:sp>
      <p:sp>
        <p:nvSpPr>
          <p:cNvPr id="6146"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37711329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8A7CB55F-E10A-4115-9EA5-0D2D8CC62F04}" type="slidenum">
              <a:rPr lang="en-GB"/>
              <a:pPr/>
              <a:t>5</a:t>
            </a:fld>
            <a:endParaRPr lang="en-GB"/>
          </a:p>
        </p:txBody>
      </p:sp>
      <p:sp>
        <p:nvSpPr>
          <p:cNvPr id="6145"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dist="35921" dir="2700000" algn="ctr" rotWithShape="0">
                    <a:srgbClr val="808080"/>
                  </a:outerShdw>
                </a:effectLst>
              </a14:hiddenEffects>
            </a:ext>
          </a:extLst>
        </p:spPr>
      </p:sp>
      <p:sp>
        <p:nvSpPr>
          <p:cNvPr id="6146"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20045927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8A7CB55F-E10A-4115-9EA5-0D2D8CC62F04}" type="slidenum">
              <a:rPr lang="en-GB"/>
              <a:pPr/>
              <a:t>6</a:t>
            </a:fld>
            <a:endParaRPr lang="en-GB"/>
          </a:p>
        </p:txBody>
      </p:sp>
      <p:sp>
        <p:nvSpPr>
          <p:cNvPr id="6145"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6146"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3326676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661C5513-BBE0-41DC-9BDD-7E5A7550018F}" type="slidenum">
              <a:rPr lang="en-GB"/>
              <a:pPr/>
              <a:t>7</a:t>
            </a:fld>
            <a:endParaRPr lang="en-GB"/>
          </a:p>
        </p:txBody>
      </p:sp>
      <p:sp>
        <p:nvSpPr>
          <p:cNvPr id="5121"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dist="35921" dir="2700000" algn="ctr" rotWithShape="0">
                    <a:srgbClr val="808080"/>
                  </a:outerShdw>
                </a:effectLst>
              </a14:hiddenEffects>
            </a:ext>
          </a:extLst>
        </p:spPr>
      </p:sp>
      <p:sp>
        <p:nvSpPr>
          <p:cNvPr id="5122"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22816002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AutoShape 1"/>
          <p:cNvSpPr>
            <a:spLocks noChangeArrowheads="1"/>
          </p:cNvSpPr>
          <p:nvPr userDrawn="1"/>
        </p:nvSpPr>
        <p:spPr bwMode="auto">
          <a:xfrm>
            <a:off x="0" y="0"/>
            <a:ext cx="10080625" cy="7559675"/>
          </a:xfrm>
          <a:prstGeom prst="roundRect">
            <a:avLst>
              <a:gd name="adj" fmla="val 0"/>
            </a:avLst>
          </a:prstGeom>
          <a:solidFill>
            <a:srgbClr val="4E84C4"/>
          </a:solidFill>
          <a:ln w="9360">
            <a:solidFill>
              <a:srgbClr val="000000"/>
            </a:solidFill>
            <a:round/>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90000" tIns="66168" rIns="90000" bIns="4500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panose="020B0604020202020204" pitchFamily="34" charset="0"/>
                <a:cs typeface="Arial Unicode MS" panose="020B0604020202020204" pitchFamily="34" charset="-128"/>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panose="020B0604020202020204" pitchFamily="34" charset="0"/>
                <a:cs typeface="Arial Unicode MS" panose="020B0604020202020204" pitchFamily="34" charset="-128"/>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panose="020B0604020202020204" pitchFamily="34" charset="0"/>
                <a:cs typeface="Arial Unicode MS" panose="020B0604020202020204" pitchFamily="34" charset="-128"/>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panose="020B0604020202020204" pitchFamily="34" charset="0"/>
                <a:cs typeface="Arial Unicode MS" panose="020B0604020202020204" pitchFamily="34" charset="-128"/>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panose="020B0604020202020204" pitchFamily="34" charset="0"/>
                <a:cs typeface="Arial Unicode MS" panose="020B0604020202020204" pitchFamily="34" charset="-128"/>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panose="020B0604020202020204" pitchFamily="34" charset="0"/>
                <a:cs typeface="Arial Unicode MS" panose="020B0604020202020204" pitchFamily="34" charset="-128"/>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panose="020B0604020202020204" pitchFamily="34" charset="0"/>
                <a:cs typeface="Arial Unicode MS" panose="020B0604020202020204" pitchFamily="34" charset="-128"/>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panose="020B0604020202020204" pitchFamily="34" charset="0"/>
                <a:cs typeface="Arial Unicode MS" panose="020B0604020202020204" pitchFamily="34" charset="-128"/>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panose="020B0604020202020204" pitchFamily="34" charset="0"/>
                <a:cs typeface="Arial Unicode MS" panose="020B0604020202020204" pitchFamily="34" charset="-128"/>
              </a:defRPr>
            </a:lvl9pPr>
          </a:lstStyle>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p:txBody>
      </p:sp>
      <p:sp>
        <p:nvSpPr>
          <p:cNvPr id="2" name="Title 1"/>
          <p:cNvSpPr>
            <a:spLocks noGrp="1"/>
          </p:cNvSpPr>
          <p:nvPr>
            <p:ph type="ctrTitle"/>
          </p:nvPr>
        </p:nvSpPr>
        <p:spPr>
          <a:xfrm>
            <a:off x="1260475" y="1236663"/>
            <a:ext cx="7559675" cy="2632075"/>
          </a:xfrm>
        </p:spPr>
        <p:txBody>
          <a:bodyPr anchor="ctr"/>
          <a:lstStyle>
            <a:lvl1pPr algn="ctr">
              <a:defRPr sz="4400">
                <a:solidFill>
                  <a:schemeClr val="bg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260475" y="3970338"/>
            <a:ext cx="7559675" cy="1825625"/>
          </a:xfrm>
        </p:spPr>
        <p:txBody>
          <a:bodyPr anchor="ct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4" name="Date Placeholder 3"/>
          <p:cNvSpPr>
            <a:spLocks noGrp="1"/>
          </p:cNvSpPr>
          <p:nvPr>
            <p:ph type="dt" idx="10"/>
          </p:nvPr>
        </p:nvSpPr>
        <p:spPr/>
        <p:txBody>
          <a:bodyPr/>
          <a:lstStyle>
            <a:lvl1pPr>
              <a:defRPr/>
            </a:lvl1pPr>
          </a:lstStyle>
          <a:p>
            <a:endParaRPr lang="en-GB"/>
          </a:p>
        </p:txBody>
      </p:sp>
      <p:sp>
        <p:nvSpPr>
          <p:cNvPr id="5" name="Footer Placeholder 4"/>
          <p:cNvSpPr>
            <a:spLocks noGrp="1"/>
          </p:cNvSpPr>
          <p:nvPr>
            <p:ph type="ftr" idx="11"/>
          </p:nvPr>
        </p:nvSpPr>
        <p:spPr/>
        <p:txBody>
          <a:bodyPr/>
          <a:lstStyle>
            <a:lvl1pPr>
              <a:defRPr/>
            </a:lvl1pPr>
          </a:lstStyle>
          <a:p>
            <a:endParaRPr lang="en-GB" dirty="0"/>
          </a:p>
        </p:txBody>
      </p:sp>
      <p:sp>
        <p:nvSpPr>
          <p:cNvPr id="6" name="Slide Number Placeholder 5"/>
          <p:cNvSpPr>
            <a:spLocks noGrp="1"/>
          </p:cNvSpPr>
          <p:nvPr>
            <p:ph type="sldNum" idx="12"/>
          </p:nvPr>
        </p:nvSpPr>
        <p:spPr/>
        <p:txBody>
          <a:bodyPr/>
          <a:lstStyle>
            <a:lvl1pPr>
              <a:defRPr/>
            </a:lvl1pPr>
          </a:lstStyle>
          <a:p>
            <a:fld id="{A6CBF68B-EEC0-4B46-9144-587A55FA71D3}" type="slidenum">
              <a:rPr lang="en-GB"/>
              <a:pPr/>
              <a:t>‹#›</a:t>
            </a:fld>
            <a:endParaRPr lang="en-GB"/>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30347" y="6516141"/>
            <a:ext cx="5219929" cy="755516"/>
          </a:xfrm>
          <a:prstGeom prst="rect">
            <a:avLst/>
          </a:prstGeom>
        </p:spPr>
      </p:pic>
    </p:spTree>
    <p:extLst>
      <p:ext uri="{BB962C8B-B14F-4D97-AF65-F5344CB8AC3E}">
        <p14:creationId xmlns:p14="http://schemas.microsoft.com/office/powerpoint/2010/main" val="3281996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hasCustomPrompt="1"/>
          </p:nvPr>
        </p:nvSpPr>
        <p:spPr/>
        <p:txBody>
          <a:bodyPr vert="eaVert"/>
          <a:lstStyle>
            <a:lvl1pPr marL="431800" indent="-323850" algn="l">
              <a:lnSpc>
                <a:spcPct val="97000"/>
              </a:lnSpc>
              <a:spcAft>
                <a:spcPts val="1425"/>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lvl1pPr>
            <a:lvl2pPr marL="863600" indent="-323850" algn="l">
              <a:lnSpc>
                <a:spcPct val="97000"/>
              </a:lnSpc>
              <a:spcAft>
                <a:spcPts val="1138"/>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lvl2pPr>
            <a:lvl3pPr marL="1295400" indent="-287338" algn="l">
              <a:lnSpc>
                <a:spcPct val="97000"/>
              </a:lnSpc>
              <a:spcAft>
                <a:spcPts val="850"/>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lvl3pPr>
            <a:lvl4pPr marL="1600200" indent="-287338" algn="l">
              <a:lnSpc>
                <a:spcPct val="97000"/>
              </a:lnSpc>
              <a:spcAft>
                <a:spcPts val="850"/>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lvl4pPr>
          </a:lstStyle>
          <a:p>
            <a:pPr marL="431800" indent="-323850" algn="l">
              <a:lnSpc>
                <a:spcPct val="97000"/>
              </a:lnSpc>
              <a:spcAft>
                <a:spcPts val="1425"/>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3200" dirty="0">
                <a:solidFill>
                  <a:schemeClr val="tx1"/>
                </a:solidFill>
                <a:latin typeface="Trebuchet MS" panose="020B0603020202020204" pitchFamily="34" charset="0"/>
              </a:rPr>
              <a:t>This is the first level</a:t>
            </a:r>
          </a:p>
          <a:p>
            <a:pPr marL="863600" lvl="1" indent="-323850" algn="l">
              <a:lnSpc>
                <a:spcPct val="97000"/>
              </a:lnSpc>
              <a:spcAft>
                <a:spcPts val="1138"/>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2800" dirty="0">
                <a:latin typeface="Trebuchet MS" panose="020B0603020202020204" pitchFamily="34" charset="0"/>
              </a:rPr>
              <a:t>This is the second</a:t>
            </a:r>
          </a:p>
          <a:p>
            <a:pPr marL="1295400" lvl="2" indent="-287338" algn="l">
              <a:lnSpc>
                <a:spcPct val="97000"/>
              </a:lnSpc>
              <a:spcAft>
                <a:spcPts val="850"/>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2400" dirty="0">
                <a:latin typeface="Trebuchet MS" panose="020B0603020202020204" pitchFamily="34" charset="0"/>
              </a:rPr>
              <a:t>This is the third</a:t>
            </a:r>
          </a:p>
          <a:p>
            <a:pPr marL="1600200" lvl="3" indent="-287338" algn="l">
              <a:lnSpc>
                <a:spcPct val="97000"/>
              </a:lnSpc>
              <a:spcAft>
                <a:spcPts val="850"/>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2400" dirty="0">
                <a:latin typeface="Trebuchet MS" panose="020B0603020202020204" pitchFamily="34" charset="0"/>
              </a:rPr>
              <a:t>This is the fourth</a:t>
            </a:r>
          </a:p>
        </p:txBody>
      </p:sp>
      <p:sp>
        <p:nvSpPr>
          <p:cNvPr id="4" name="Date Placeholder 3"/>
          <p:cNvSpPr>
            <a:spLocks noGrp="1"/>
          </p:cNvSpPr>
          <p:nvPr>
            <p:ph type="dt" idx="10"/>
          </p:nvPr>
        </p:nvSpPr>
        <p:spPr/>
        <p:txBody>
          <a:bodyPr/>
          <a:lstStyle>
            <a:lvl1pPr>
              <a:defRPr/>
            </a:lvl1pPr>
          </a:lstStyle>
          <a:p>
            <a:endParaRPr lang="en-GB"/>
          </a:p>
        </p:txBody>
      </p:sp>
      <p:sp>
        <p:nvSpPr>
          <p:cNvPr id="5" name="Footer Placeholder 4"/>
          <p:cNvSpPr>
            <a:spLocks noGrp="1"/>
          </p:cNvSpPr>
          <p:nvPr>
            <p:ph type="ftr" idx="11"/>
          </p:nvPr>
        </p:nvSpPr>
        <p:spPr/>
        <p:txBody>
          <a:bodyPr/>
          <a:lstStyle>
            <a:lvl1pPr>
              <a:defRPr/>
            </a:lvl1pPr>
          </a:lstStyle>
          <a:p>
            <a:endParaRPr lang="en-GB"/>
          </a:p>
        </p:txBody>
      </p:sp>
      <p:sp>
        <p:nvSpPr>
          <p:cNvPr id="6" name="Slide Number Placeholder 5"/>
          <p:cNvSpPr>
            <a:spLocks noGrp="1"/>
          </p:cNvSpPr>
          <p:nvPr>
            <p:ph type="sldNum" idx="12"/>
          </p:nvPr>
        </p:nvSpPr>
        <p:spPr/>
        <p:txBody>
          <a:bodyPr/>
          <a:lstStyle>
            <a:lvl1pPr>
              <a:defRPr/>
            </a:lvl1pPr>
          </a:lstStyle>
          <a:p>
            <a:fld id="{03E442AA-1DF0-483D-87C2-1413692DB8A3}" type="slidenum">
              <a:rPr lang="en-GB"/>
              <a:pPr/>
              <a:t>‹#›</a:t>
            </a:fld>
            <a:endParaRPr lang="en-GB"/>
          </a:p>
        </p:txBody>
      </p:sp>
    </p:spTree>
    <p:extLst>
      <p:ext uri="{BB962C8B-B14F-4D97-AF65-F5344CB8AC3E}">
        <p14:creationId xmlns:p14="http://schemas.microsoft.com/office/powerpoint/2010/main" val="1260227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5675" y="301625"/>
            <a:ext cx="2266950" cy="6454775"/>
          </a:xfrm>
        </p:spPr>
        <p:txBody>
          <a:bodyPr vert="eaVert"/>
          <a:lstStyle/>
          <a:p>
            <a:r>
              <a:rPr lang="en-US"/>
              <a:t>Click to edit Master title style</a:t>
            </a:r>
            <a:endParaRPr lang="en-GB"/>
          </a:p>
        </p:txBody>
      </p:sp>
      <p:sp>
        <p:nvSpPr>
          <p:cNvPr id="3" name="Vertical Text Placeholder 2"/>
          <p:cNvSpPr>
            <a:spLocks noGrp="1"/>
          </p:cNvSpPr>
          <p:nvPr>
            <p:ph type="body" orient="vert" idx="1" hasCustomPrompt="1"/>
          </p:nvPr>
        </p:nvSpPr>
        <p:spPr>
          <a:xfrm>
            <a:off x="503238" y="301625"/>
            <a:ext cx="6650037" cy="6454775"/>
          </a:xfrm>
        </p:spPr>
        <p:txBody>
          <a:bodyPr vert="eaVert"/>
          <a:lstStyle>
            <a:lvl1pPr marL="431800" indent="-323850" algn="l">
              <a:lnSpc>
                <a:spcPct val="97000"/>
              </a:lnSpc>
              <a:spcAft>
                <a:spcPts val="1425"/>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lvl1pPr>
            <a:lvl2pPr marL="863600" indent="-323850" algn="l">
              <a:lnSpc>
                <a:spcPct val="97000"/>
              </a:lnSpc>
              <a:spcAft>
                <a:spcPts val="1138"/>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lvl2pPr>
            <a:lvl3pPr marL="1295400" indent="-287338" algn="l">
              <a:lnSpc>
                <a:spcPct val="97000"/>
              </a:lnSpc>
              <a:spcAft>
                <a:spcPts val="850"/>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lvl3pPr>
            <a:lvl4pPr marL="1600200" indent="-287338" algn="l">
              <a:lnSpc>
                <a:spcPct val="97000"/>
              </a:lnSpc>
              <a:spcAft>
                <a:spcPts val="850"/>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lvl4pPr>
          </a:lstStyle>
          <a:p>
            <a:pPr marL="431800" indent="-323850" algn="l">
              <a:lnSpc>
                <a:spcPct val="97000"/>
              </a:lnSpc>
              <a:spcAft>
                <a:spcPts val="1425"/>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3200" dirty="0">
                <a:solidFill>
                  <a:schemeClr val="tx1"/>
                </a:solidFill>
                <a:latin typeface="Trebuchet MS" panose="020B0603020202020204" pitchFamily="34" charset="0"/>
              </a:rPr>
              <a:t>This is the first level</a:t>
            </a:r>
          </a:p>
          <a:p>
            <a:pPr marL="863600" lvl="1" indent="-323850" algn="l">
              <a:lnSpc>
                <a:spcPct val="97000"/>
              </a:lnSpc>
              <a:spcAft>
                <a:spcPts val="1138"/>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2800" dirty="0">
                <a:latin typeface="Trebuchet MS" panose="020B0603020202020204" pitchFamily="34" charset="0"/>
              </a:rPr>
              <a:t>This is the second</a:t>
            </a:r>
          </a:p>
          <a:p>
            <a:pPr marL="1295400" lvl="2" indent="-287338" algn="l">
              <a:lnSpc>
                <a:spcPct val="97000"/>
              </a:lnSpc>
              <a:spcAft>
                <a:spcPts val="850"/>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2400" dirty="0">
                <a:latin typeface="Trebuchet MS" panose="020B0603020202020204" pitchFamily="34" charset="0"/>
              </a:rPr>
              <a:t>This is the third</a:t>
            </a:r>
          </a:p>
          <a:p>
            <a:pPr marL="1600200" lvl="3" indent="-287338" algn="l">
              <a:lnSpc>
                <a:spcPct val="97000"/>
              </a:lnSpc>
              <a:spcAft>
                <a:spcPts val="850"/>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2400" dirty="0">
                <a:latin typeface="Trebuchet MS" panose="020B0603020202020204" pitchFamily="34" charset="0"/>
              </a:rPr>
              <a:t>This is the fourth</a:t>
            </a:r>
          </a:p>
        </p:txBody>
      </p:sp>
      <p:sp>
        <p:nvSpPr>
          <p:cNvPr id="4" name="Date Placeholder 3"/>
          <p:cNvSpPr>
            <a:spLocks noGrp="1"/>
          </p:cNvSpPr>
          <p:nvPr>
            <p:ph type="dt" idx="10"/>
          </p:nvPr>
        </p:nvSpPr>
        <p:spPr/>
        <p:txBody>
          <a:bodyPr/>
          <a:lstStyle>
            <a:lvl1pPr>
              <a:defRPr/>
            </a:lvl1pPr>
          </a:lstStyle>
          <a:p>
            <a:endParaRPr lang="en-GB"/>
          </a:p>
        </p:txBody>
      </p:sp>
      <p:sp>
        <p:nvSpPr>
          <p:cNvPr id="5" name="Footer Placeholder 4"/>
          <p:cNvSpPr>
            <a:spLocks noGrp="1"/>
          </p:cNvSpPr>
          <p:nvPr>
            <p:ph type="ftr" idx="11"/>
          </p:nvPr>
        </p:nvSpPr>
        <p:spPr/>
        <p:txBody>
          <a:bodyPr/>
          <a:lstStyle>
            <a:lvl1pPr>
              <a:defRPr/>
            </a:lvl1pPr>
          </a:lstStyle>
          <a:p>
            <a:endParaRPr lang="en-GB"/>
          </a:p>
        </p:txBody>
      </p:sp>
      <p:sp>
        <p:nvSpPr>
          <p:cNvPr id="6" name="Slide Number Placeholder 5"/>
          <p:cNvSpPr>
            <a:spLocks noGrp="1"/>
          </p:cNvSpPr>
          <p:nvPr>
            <p:ph type="sldNum" idx="12"/>
          </p:nvPr>
        </p:nvSpPr>
        <p:spPr/>
        <p:txBody>
          <a:bodyPr/>
          <a:lstStyle>
            <a:lvl1pPr>
              <a:defRPr/>
            </a:lvl1pPr>
          </a:lstStyle>
          <a:p>
            <a:fld id="{3E8A3A9D-E8DA-4D41-9675-E276A5D04E97}" type="slidenum">
              <a:rPr lang="en-GB"/>
              <a:pPr/>
              <a:t>‹#›</a:t>
            </a:fld>
            <a:endParaRPr lang="en-GB"/>
          </a:p>
        </p:txBody>
      </p:sp>
    </p:spTree>
    <p:extLst>
      <p:ext uri="{BB962C8B-B14F-4D97-AF65-F5344CB8AC3E}">
        <p14:creationId xmlns:p14="http://schemas.microsoft.com/office/powerpoint/2010/main" val="36991913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End Sheet">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endParaRPr lang="en-GB"/>
          </a:p>
        </p:txBody>
      </p:sp>
      <p:sp>
        <p:nvSpPr>
          <p:cNvPr id="4" name="Footer Placeholder 3"/>
          <p:cNvSpPr>
            <a:spLocks noGrp="1"/>
          </p:cNvSpPr>
          <p:nvPr>
            <p:ph type="ftr" idx="11"/>
          </p:nvPr>
        </p:nvSpPr>
        <p:spPr/>
        <p:txBody>
          <a:bodyPr/>
          <a:lstStyle/>
          <a:p>
            <a:endParaRPr lang="en-GB"/>
          </a:p>
        </p:txBody>
      </p:sp>
      <p:sp>
        <p:nvSpPr>
          <p:cNvPr id="5" name="Slide Number Placeholder 4"/>
          <p:cNvSpPr>
            <a:spLocks noGrp="1"/>
          </p:cNvSpPr>
          <p:nvPr>
            <p:ph type="sldNum" idx="12"/>
          </p:nvPr>
        </p:nvSpPr>
        <p:spPr/>
        <p:txBody>
          <a:bodyPr/>
          <a:lstStyle/>
          <a:p>
            <a:fld id="{9F3B8CF9-66A5-4B7A-AD8B-EF5DB2F068FC}" type="slidenum">
              <a:rPr lang="en-GB" smtClean="0"/>
              <a:pPr/>
              <a:t>‹#›</a:t>
            </a:fld>
            <a:endParaRPr lang="en-GB"/>
          </a:p>
        </p:txBody>
      </p:sp>
      <p:sp>
        <p:nvSpPr>
          <p:cNvPr id="6" name="AutoShape 1"/>
          <p:cNvSpPr>
            <a:spLocks noChangeArrowheads="1"/>
          </p:cNvSpPr>
          <p:nvPr userDrawn="1"/>
        </p:nvSpPr>
        <p:spPr bwMode="auto">
          <a:xfrm>
            <a:off x="0" y="0"/>
            <a:ext cx="10080625" cy="7559675"/>
          </a:xfrm>
          <a:prstGeom prst="roundRect">
            <a:avLst>
              <a:gd name="adj" fmla="val 0"/>
            </a:avLst>
          </a:prstGeom>
          <a:solidFill>
            <a:srgbClr val="4E84C4"/>
          </a:solidFill>
          <a:ln w="9360">
            <a:solidFill>
              <a:srgbClr val="000000"/>
            </a:solidFill>
            <a:round/>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90000" tIns="66168" rIns="90000" bIns="4500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panose="020B0604020202020204" pitchFamily="34" charset="0"/>
                <a:cs typeface="Arial Unicode MS" panose="020B0604020202020204" pitchFamily="34" charset="-128"/>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panose="020B0604020202020204" pitchFamily="34" charset="0"/>
                <a:cs typeface="Arial Unicode MS" panose="020B0604020202020204" pitchFamily="34" charset="-128"/>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panose="020B0604020202020204" pitchFamily="34" charset="0"/>
                <a:cs typeface="Arial Unicode MS" panose="020B0604020202020204" pitchFamily="34" charset="-128"/>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panose="020B0604020202020204" pitchFamily="34" charset="0"/>
                <a:cs typeface="Arial Unicode MS" panose="020B0604020202020204" pitchFamily="34" charset="-128"/>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panose="020B0604020202020204" pitchFamily="34" charset="0"/>
                <a:cs typeface="Arial Unicode MS" panose="020B0604020202020204" pitchFamily="34" charset="-128"/>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panose="020B0604020202020204" pitchFamily="34" charset="0"/>
                <a:cs typeface="Arial Unicode MS" panose="020B0604020202020204" pitchFamily="34" charset="-128"/>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panose="020B0604020202020204" pitchFamily="34" charset="0"/>
                <a:cs typeface="Arial Unicode MS" panose="020B0604020202020204" pitchFamily="34" charset="-128"/>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panose="020B0604020202020204" pitchFamily="34" charset="0"/>
                <a:cs typeface="Arial Unicode MS" panose="020B0604020202020204" pitchFamily="34" charset="-128"/>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panose="020B0604020202020204" pitchFamily="34" charset="0"/>
                <a:cs typeface="Arial Unicode MS" panose="020B0604020202020204" pitchFamily="34" charset="-128"/>
              </a:defRPr>
            </a:lvl9pPr>
          </a:lstStyle>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419475" y="1992313"/>
            <a:ext cx="3408363" cy="3408362"/>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391919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hasCustomPrompt="1"/>
          </p:nvPr>
        </p:nvSpPr>
        <p:spPr/>
        <p:txBody>
          <a:bodyPr/>
          <a:lstStyle>
            <a:lvl1pPr marL="431800" indent="-323850" algn="l">
              <a:lnSpc>
                <a:spcPct val="97000"/>
              </a:lnSpc>
              <a:spcAft>
                <a:spcPts val="1425"/>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lvl1pPr>
            <a:lvl2pPr marL="863600" indent="-323850" algn="l">
              <a:lnSpc>
                <a:spcPct val="97000"/>
              </a:lnSpc>
              <a:spcAft>
                <a:spcPts val="1138"/>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lvl2pPr>
            <a:lvl3pPr marL="1295400" indent="-287338" algn="l">
              <a:lnSpc>
                <a:spcPct val="97000"/>
              </a:lnSpc>
              <a:spcAft>
                <a:spcPts val="850"/>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lvl3pPr>
            <a:lvl4pPr>
              <a:defRPr sz="2000"/>
            </a:lvl4pPr>
          </a:lstStyle>
          <a:p>
            <a:pPr marL="431800" indent="-323850" algn="l">
              <a:lnSpc>
                <a:spcPct val="97000"/>
              </a:lnSpc>
              <a:spcAft>
                <a:spcPts val="1425"/>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3200" dirty="0">
                <a:solidFill>
                  <a:schemeClr val="tx1"/>
                </a:solidFill>
                <a:latin typeface="Trebuchet MS" panose="020B0603020202020204" pitchFamily="34" charset="0"/>
              </a:rPr>
              <a:t>This is the first level</a:t>
            </a:r>
          </a:p>
          <a:p>
            <a:pPr marL="863600" lvl="1" indent="-323850" algn="l">
              <a:lnSpc>
                <a:spcPct val="97000"/>
              </a:lnSpc>
              <a:spcAft>
                <a:spcPts val="1138"/>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2800" dirty="0">
                <a:latin typeface="Trebuchet MS" panose="020B0603020202020204" pitchFamily="34" charset="0"/>
              </a:rPr>
              <a:t>This is the second</a:t>
            </a:r>
          </a:p>
          <a:p>
            <a:pPr marL="1295400" lvl="2" indent="-287338" algn="l">
              <a:lnSpc>
                <a:spcPct val="97000"/>
              </a:lnSpc>
              <a:spcAft>
                <a:spcPts val="850"/>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2400" dirty="0">
                <a:latin typeface="Trebuchet MS" panose="020B0603020202020204" pitchFamily="34" charset="0"/>
              </a:rPr>
              <a:t>This is the third</a:t>
            </a:r>
          </a:p>
          <a:p>
            <a:pPr marL="1600200" lvl="3" indent="-287338" algn="l">
              <a:lnSpc>
                <a:spcPct val="97000"/>
              </a:lnSpc>
              <a:spcAft>
                <a:spcPts val="850"/>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2400" dirty="0">
                <a:latin typeface="Trebuchet MS" panose="020B0603020202020204" pitchFamily="34" charset="0"/>
              </a:rPr>
              <a:t>This is the fourth</a:t>
            </a:r>
          </a:p>
          <a:p>
            <a:pPr marL="1295400" lvl="2" indent="-287338" algn="l">
              <a:lnSpc>
                <a:spcPct val="97000"/>
              </a:lnSpc>
              <a:spcAft>
                <a:spcPts val="850"/>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GB" sz="2400" dirty="0">
              <a:latin typeface="Trebuchet MS" panose="020B0603020202020204" pitchFamily="34" charset="0"/>
            </a:endParaRPr>
          </a:p>
        </p:txBody>
      </p:sp>
      <p:sp>
        <p:nvSpPr>
          <p:cNvPr id="4" name="Date Placeholder 3"/>
          <p:cNvSpPr>
            <a:spLocks noGrp="1"/>
          </p:cNvSpPr>
          <p:nvPr>
            <p:ph type="dt" idx="10"/>
          </p:nvPr>
        </p:nvSpPr>
        <p:spPr/>
        <p:txBody>
          <a:bodyPr/>
          <a:lstStyle>
            <a:lvl1pPr>
              <a:defRPr/>
            </a:lvl1pPr>
          </a:lstStyle>
          <a:p>
            <a:endParaRPr lang="en-GB"/>
          </a:p>
        </p:txBody>
      </p:sp>
      <p:sp>
        <p:nvSpPr>
          <p:cNvPr id="5" name="Footer Placeholder 4"/>
          <p:cNvSpPr>
            <a:spLocks noGrp="1"/>
          </p:cNvSpPr>
          <p:nvPr>
            <p:ph type="ftr" idx="11"/>
          </p:nvPr>
        </p:nvSpPr>
        <p:spPr/>
        <p:txBody>
          <a:bodyPr/>
          <a:lstStyle>
            <a:lvl1pPr>
              <a:defRPr/>
            </a:lvl1pPr>
          </a:lstStyle>
          <a:p>
            <a:endParaRPr lang="en-GB"/>
          </a:p>
        </p:txBody>
      </p:sp>
      <p:sp>
        <p:nvSpPr>
          <p:cNvPr id="6" name="Slide Number Placeholder 5"/>
          <p:cNvSpPr>
            <a:spLocks noGrp="1"/>
          </p:cNvSpPr>
          <p:nvPr>
            <p:ph type="sldNum" idx="12"/>
          </p:nvPr>
        </p:nvSpPr>
        <p:spPr/>
        <p:txBody>
          <a:bodyPr/>
          <a:lstStyle>
            <a:lvl1pPr>
              <a:defRPr/>
            </a:lvl1pPr>
          </a:lstStyle>
          <a:p>
            <a:fld id="{6C04900A-5FB9-44F9-A5DF-FB905F322DD0}" type="slidenum">
              <a:rPr lang="en-GB"/>
              <a:pPr/>
              <a:t>‹#›</a:t>
            </a:fld>
            <a:endParaRPr lang="en-GB"/>
          </a:p>
        </p:txBody>
      </p:sp>
    </p:spTree>
    <p:extLst>
      <p:ext uri="{BB962C8B-B14F-4D97-AF65-F5344CB8AC3E}">
        <p14:creationId xmlns:p14="http://schemas.microsoft.com/office/powerpoint/2010/main" val="2820762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7388" y="1884363"/>
            <a:ext cx="8694737" cy="3144837"/>
          </a:xfrm>
        </p:spPr>
        <p:txBody>
          <a:bodyPr anchor="ctr"/>
          <a:lstStyle>
            <a:lvl1pPr>
              <a:defRPr sz="4400"/>
            </a:lvl1pPr>
          </a:lstStyle>
          <a:p>
            <a:r>
              <a:rPr lang="en-US" dirty="0"/>
              <a:t>Click to edit Master title style</a:t>
            </a:r>
            <a:endParaRPr lang="en-GB" dirty="0"/>
          </a:p>
        </p:txBody>
      </p:sp>
      <p:sp>
        <p:nvSpPr>
          <p:cNvPr id="3" name="Text Placeholder 2"/>
          <p:cNvSpPr>
            <a:spLocks noGrp="1"/>
          </p:cNvSpPr>
          <p:nvPr>
            <p:ph type="body" idx="1"/>
          </p:nvPr>
        </p:nvSpPr>
        <p:spPr>
          <a:xfrm>
            <a:off x="687388" y="5059363"/>
            <a:ext cx="8694737" cy="1652587"/>
          </a:xfrm>
        </p:spPr>
        <p:txBody>
          <a:bodyPr anchor="ctr"/>
          <a:lstStyle>
            <a:lvl1pPr marL="0" indent="0" algn="ctr">
              <a:buNone/>
              <a:defRPr lang="en-US" sz="2400" kern="1200" dirty="0" smtClean="0">
                <a:solidFill>
                  <a:srgbClr val="4E84C4"/>
                </a:solidFill>
                <a:latin typeface="Trebuchet MS" panose="020B0603020202020204" pitchFamily="34" charset="0"/>
                <a:ea typeface="+mn-ea"/>
                <a:cs typeface="+mn-cs"/>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dirty="0"/>
              <a:t>Click to edit Master text styles</a:t>
            </a:r>
          </a:p>
        </p:txBody>
      </p:sp>
      <p:sp>
        <p:nvSpPr>
          <p:cNvPr id="4" name="Date Placeholder 3"/>
          <p:cNvSpPr>
            <a:spLocks noGrp="1"/>
          </p:cNvSpPr>
          <p:nvPr>
            <p:ph type="dt" idx="10"/>
          </p:nvPr>
        </p:nvSpPr>
        <p:spPr/>
        <p:txBody>
          <a:bodyPr/>
          <a:lstStyle>
            <a:lvl1pPr>
              <a:defRPr/>
            </a:lvl1pPr>
          </a:lstStyle>
          <a:p>
            <a:endParaRPr lang="en-GB"/>
          </a:p>
        </p:txBody>
      </p:sp>
      <p:sp>
        <p:nvSpPr>
          <p:cNvPr id="5" name="Footer Placeholder 4"/>
          <p:cNvSpPr>
            <a:spLocks noGrp="1"/>
          </p:cNvSpPr>
          <p:nvPr>
            <p:ph type="ftr" idx="11"/>
          </p:nvPr>
        </p:nvSpPr>
        <p:spPr/>
        <p:txBody>
          <a:bodyPr/>
          <a:lstStyle>
            <a:lvl1pPr>
              <a:defRPr/>
            </a:lvl1pPr>
          </a:lstStyle>
          <a:p>
            <a:endParaRPr lang="en-GB"/>
          </a:p>
        </p:txBody>
      </p:sp>
      <p:sp>
        <p:nvSpPr>
          <p:cNvPr id="6" name="Slide Number Placeholder 5"/>
          <p:cNvSpPr>
            <a:spLocks noGrp="1"/>
          </p:cNvSpPr>
          <p:nvPr>
            <p:ph type="sldNum" idx="12"/>
          </p:nvPr>
        </p:nvSpPr>
        <p:spPr/>
        <p:txBody>
          <a:bodyPr/>
          <a:lstStyle>
            <a:lvl1pPr>
              <a:defRPr/>
            </a:lvl1pPr>
          </a:lstStyle>
          <a:p>
            <a:fld id="{EE58D469-3FCB-4F91-8951-B36324B34BA7}" type="slidenum">
              <a:rPr lang="en-GB"/>
              <a:pPr/>
              <a:t>‹#›</a:t>
            </a:fld>
            <a:endParaRPr lang="en-GB"/>
          </a:p>
        </p:txBody>
      </p:sp>
    </p:spTree>
    <p:extLst>
      <p:ext uri="{BB962C8B-B14F-4D97-AF65-F5344CB8AC3E}">
        <p14:creationId xmlns:p14="http://schemas.microsoft.com/office/powerpoint/2010/main" val="3945095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hasCustomPrompt="1"/>
          </p:nvPr>
        </p:nvSpPr>
        <p:spPr>
          <a:xfrm>
            <a:off x="503238" y="1768475"/>
            <a:ext cx="4457700" cy="4987925"/>
          </a:xfrm>
        </p:spPr>
        <p:txBody>
          <a:bodyPr/>
          <a:lstStyle>
            <a:lvl1pPr marL="431800" indent="-323850" algn="l">
              <a:lnSpc>
                <a:spcPct val="97000"/>
              </a:lnSpc>
              <a:spcAft>
                <a:spcPts val="1425"/>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lvl1pPr>
            <a:lvl2pPr marL="863600" indent="-323850" algn="l">
              <a:lnSpc>
                <a:spcPct val="97000"/>
              </a:lnSpc>
              <a:spcAft>
                <a:spcPts val="1138"/>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lvl2pPr>
            <a:lvl3pPr marL="1295400" indent="-287338" algn="l">
              <a:lnSpc>
                <a:spcPct val="97000"/>
              </a:lnSpc>
              <a:spcAft>
                <a:spcPts val="850"/>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lvl3pPr>
            <a:lvl4pPr marL="1600200" indent="-287338" algn="l">
              <a:lnSpc>
                <a:spcPct val="97000"/>
              </a:lnSpc>
              <a:spcAft>
                <a:spcPts val="850"/>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lvl4pPr>
          </a:lstStyle>
          <a:p>
            <a:pPr marL="431800" indent="-323850" algn="l">
              <a:lnSpc>
                <a:spcPct val="97000"/>
              </a:lnSpc>
              <a:spcAft>
                <a:spcPts val="1425"/>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3200" dirty="0">
                <a:solidFill>
                  <a:schemeClr val="tx1"/>
                </a:solidFill>
                <a:latin typeface="Trebuchet MS" panose="020B0603020202020204" pitchFamily="34" charset="0"/>
              </a:rPr>
              <a:t>This is the first level</a:t>
            </a:r>
          </a:p>
          <a:p>
            <a:pPr marL="863600" lvl="1" indent="-323850" algn="l">
              <a:lnSpc>
                <a:spcPct val="97000"/>
              </a:lnSpc>
              <a:spcAft>
                <a:spcPts val="1138"/>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2800" dirty="0">
                <a:latin typeface="Trebuchet MS" panose="020B0603020202020204" pitchFamily="34" charset="0"/>
              </a:rPr>
              <a:t>This is the second</a:t>
            </a:r>
          </a:p>
          <a:p>
            <a:pPr marL="1295400" lvl="2" indent="-287338" algn="l">
              <a:lnSpc>
                <a:spcPct val="97000"/>
              </a:lnSpc>
              <a:spcAft>
                <a:spcPts val="850"/>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2400" dirty="0">
                <a:latin typeface="Trebuchet MS" panose="020B0603020202020204" pitchFamily="34" charset="0"/>
              </a:rPr>
              <a:t>This is the third</a:t>
            </a:r>
          </a:p>
          <a:p>
            <a:pPr marL="1600200" lvl="3" indent="-287338" algn="l">
              <a:lnSpc>
                <a:spcPct val="97000"/>
              </a:lnSpc>
              <a:spcAft>
                <a:spcPts val="850"/>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2400" dirty="0">
                <a:latin typeface="Trebuchet MS" panose="020B0603020202020204" pitchFamily="34" charset="0"/>
              </a:rPr>
              <a:t>This is the fourth</a:t>
            </a:r>
          </a:p>
        </p:txBody>
      </p:sp>
      <p:sp>
        <p:nvSpPr>
          <p:cNvPr id="4" name="Content Placeholder 3"/>
          <p:cNvSpPr>
            <a:spLocks noGrp="1"/>
          </p:cNvSpPr>
          <p:nvPr>
            <p:ph sz="half" idx="2" hasCustomPrompt="1"/>
          </p:nvPr>
        </p:nvSpPr>
        <p:spPr>
          <a:xfrm>
            <a:off x="5113338" y="1768475"/>
            <a:ext cx="4459287" cy="4987925"/>
          </a:xfrm>
        </p:spPr>
        <p:txBody>
          <a:bodyPr/>
          <a:lstStyle>
            <a:lvl1pPr marL="431800" indent="-323850" algn="l">
              <a:lnSpc>
                <a:spcPct val="97000"/>
              </a:lnSpc>
              <a:spcAft>
                <a:spcPts val="1425"/>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lvl1pPr>
            <a:lvl2pPr marL="863600" indent="-323850" algn="l">
              <a:lnSpc>
                <a:spcPct val="97000"/>
              </a:lnSpc>
              <a:spcAft>
                <a:spcPts val="1138"/>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lvl2pPr>
            <a:lvl3pPr marL="1295400" indent="-287338" algn="l">
              <a:lnSpc>
                <a:spcPct val="97000"/>
              </a:lnSpc>
              <a:spcAft>
                <a:spcPts val="850"/>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lvl3pPr>
            <a:lvl4pPr marL="1600200" indent="-287338" algn="l">
              <a:lnSpc>
                <a:spcPct val="97000"/>
              </a:lnSpc>
              <a:spcAft>
                <a:spcPts val="850"/>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lvl4pPr>
          </a:lstStyle>
          <a:p>
            <a:pPr marL="431800" indent="-323850" algn="l">
              <a:lnSpc>
                <a:spcPct val="97000"/>
              </a:lnSpc>
              <a:spcAft>
                <a:spcPts val="1425"/>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3200" dirty="0">
                <a:solidFill>
                  <a:schemeClr val="tx1"/>
                </a:solidFill>
                <a:latin typeface="Trebuchet MS" panose="020B0603020202020204" pitchFamily="34" charset="0"/>
              </a:rPr>
              <a:t>This is the first level</a:t>
            </a:r>
          </a:p>
          <a:p>
            <a:pPr marL="863600" lvl="1" indent="-323850" algn="l">
              <a:lnSpc>
                <a:spcPct val="97000"/>
              </a:lnSpc>
              <a:spcAft>
                <a:spcPts val="1138"/>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2800" dirty="0">
                <a:latin typeface="Trebuchet MS" panose="020B0603020202020204" pitchFamily="34" charset="0"/>
              </a:rPr>
              <a:t>This is the second</a:t>
            </a:r>
          </a:p>
          <a:p>
            <a:pPr marL="1295400" lvl="2" indent="-287338" algn="l">
              <a:lnSpc>
                <a:spcPct val="97000"/>
              </a:lnSpc>
              <a:spcAft>
                <a:spcPts val="850"/>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2400" dirty="0">
                <a:latin typeface="Trebuchet MS" panose="020B0603020202020204" pitchFamily="34" charset="0"/>
              </a:rPr>
              <a:t>This is the third</a:t>
            </a:r>
          </a:p>
          <a:p>
            <a:pPr marL="1600200" lvl="3" indent="-287338" algn="l">
              <a:lnSpc>
                <a:spcPct val="97000"/>
              </a:lnSpc>
              <a:spcAft>
                <a:spcPts val="850"/>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2400" dirty="0">
                <a:latin typeface="Trebuchet MS" panose="020B0603020202020204" pitchFamily="34" charset="0"/>
              </a:rPr>
              <a:t>This is the fourth</a:t>
            </a:r>
          </a:p>
        </p:txBody>
      </p:sp>
      <p:sp>
        <p:nvSpPr>
          <p:cNvPr id="5" name="Date Placeholder 4"/>
          <p:cNvSpPr>
            <a:spLocks noGrp="1"/>
          </p:cNvSpPr>
          <p:nvPr>
            <p:ph type="dt" idx="10"/>
          </p:nvPr>
        </p:nvSpPr>
        <p:spPr/>
        <p:txBody>
          <a:bodyPr/>
          <a:lstStyle>
            <a:lvl1pPr>
              <a:defRPr/>
            </a:lvl1pPr>
          </a:lstStyle>
          <a:p>
            <a:endParaRPr lang="en-GB"/>
          </a:p>
        </p:txBody>
      </p:sp>
      <p:sp>
        <p:nvSpPr>
          <p:cNvPr id="6" name="Footer Placeholder 5"/>
          <p:cNvSpPr>
            <a:spLocks noGrp="1"/>
          </p:cNvSpPr>
          <p:nvPr>
            <p:ph type="ftr" idx="11"/>
          </p:nvPr>
        </p:nvSpPr>
        <p:spPr/>
        <p:txBody>
          <a:bodyPr/>
          <a:lstStyle>
            <a:lvl1pPr>
              <a:defRPr/>
            </a:lvl1pPr>
          </a:lstStyle>
          <a:p>
            <a:endParaRPr lang="en-GB"/>
          </a:p>
        </p:txBody>
      </p:sp>
      <p:sp>
        <p:nvSpPr>
          <p:cNvPr id="7" name="Slide Number Placeholder 6"/>
          <p:cNvSpPr>
            <a:spLocks noGrp="1"/>
          </p:cNvSpPr>
          <p:nvPr>
            <p:ph type="sldNum" idx="12"/>
          </p:nvPr>
        </p:nvSpPr>
        <p:spPr/>
        <p:txBody>
          <a:bodyPr/>
          <a:lstStyle>
            <a:lvl1pPr>
              <a:defRPr/>
            </a:lvl1pPr>
          </a:lstStyle>
          <a:p>
            <a:fld id="{B33BC8B7-3D63-470F-9818-60631CE2AC6B}" type="slidenum">
              <a:rPr lang="en-GB"/>
              <a:pPr/>
              <a:t>‹#›</a:t>
            </a:fld>
            <a:endParaRPr lang="en-GB"/>
          </a:p>
        </p:txBody>
      </p:sp>
    </p:spTree>
    <p:extLst>
      <p:ext uri="{BB962C8B-B14F-4D97-AF65-F5344CB8AC3E}">
        <p14:creationId xmlns:p14="http://schemas.microsoft.com/office/powerpoint/2010/main" val="4184406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3738" y="403225"/>
            <a:ext cx="8694737" cy="1460500"/>
          </a:xfrm>
        </p:spPr>
        <p:txBody>
          <a:bodyPr/>
          <a:lstStyle/>
          <a:p>
            <a:r>
              <a:rPr lang="en-US"/>
              <a:t>Click to edit Master title style</a:t>
            </a:r>
            <a:endParaRPr lang="en-GB"/>
          </a:p>
        </p:txBody>
      </p:sp>
      <p:sp>
        <p:nvSpPr>
          <p:cNvPr id="3" name="Text Placeholder 2"/>
          <p:cNvSpPr>
            <a:spLocks noGrp="1"/>
          </p:cNvSpPr>
          <p:nvPr>
            <p:ph type="body" idx="1"/>
          </p:nvPr>
        </p:nvSpPr>
        <p:spPr>
          <a:xfrm>
            <a:off x="693738" y="1852613"/>
            <a:ext cx="426561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hasCustomPrompt="1"/>
          </p:nvPr>
        </p:nvSpPr>
        <p:spPr>
          <a:xfrm>
            <a:off x="693738" y="2760663"/>
            <a:ext cx="4265612" cy="4062412"/>
          </a:xfrm>
        </p:spPr>
        <p:txBody>
          <a:bodyPr/>
          <a:lstStyle>
            <a:lvl1pPr marL="431800" indent="-323850" algn="l">
              <a:lnSpc>
                <a:spcPct val="97000"/>
              </a:lnSpc>
              <a:spcAft>
                <a:spcPts val="1425"/>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lvl1pPr>
            <a:lvl2pPr marL="863600" indent="-323850" algn="l">
              <a:lnSpc>
                <a:spcPct val="97000"/>
              </a:lnSpc>
              <a:spcAft>
                <a:spcPts val="1138"/>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lvl2pPr>
            <a:lvl3pPr marL="1295400" indent="-287338" algn="l">
              <a:lnSpc>
                <a:spcPct val="97000"/>
              </a:lnSpc>
              <a:spcAft>
                <a:spcPts val="850"/>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lvl3pPr>
            <a:lvl4pPr marL="1600200" indent="-287338" algn="l">
              <a:lnSpc>
                <a:spcPct val="97000"/>
              </a:lnSpc>
              <a:spcAft>
                <a:spcPts val="850"/>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lvl4pPr>
          </a:lstStyle>
          <a:p>
            <a:pPr marL="431800" indent="-323850" algn="l">
              <a:lnSpc>
                <a:spcPct val="97000"/>
              </a:lnSpc>
              <a:spcAft>
                <a:spcPts val="1425"/>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3200" dirty="0">
                <a:solidFill>
                  <a:schemeClr val="tx1"/>
                </a:solidFill>
                <a:latin typeface="Trebuchet MS" panose="020B0603020202020204" pitchFamily="34" charset="0"/>
              </a:rPr>
              <a:t>This is the first level</a:t>
            </a:r>
          </a:p>
          <a:p>
            <a:pPr marL="863600" lvl="1" indent="-323850" algn="l">
              <a:lnSpc>
                <a:spcPct val="97000"/>
              </a:lnSpc>
              <a:spcAft>
                <a:spcPts val="1138"/>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2800" dirty="0">
                <a:latin typeface="Trebuchet MS" panose="020B0603020202020204" pitchFamily="34" charset="0"/>
              </a:rPr>
              <a:t>This is the second</a:t>
            </a:r>
          </a:p>
          <a:p>
            <a:pPr marL="1295400" lvl="2" indent="-287338" algn="l">
              <a:lnSpc>
                <a:spcPct val="97000"/>
              </a:lnSpc>
              <a:spcAft>
                <a:spcPts val="850"/>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2400" dirty="0">
                <a:latin typeface="Trebuchet MS" panose="020B0603020202020204" pitchFamily="34" charset="0"/>
              </a:rPr>
              <a:t>This is the third</a:t>
            </a:r>
          </a:p>
          <a:p>
            <a:pPr marL="1600200" lvl="3" indent="-287338" algn="l">
              <a:lnSpc>
                <a:spcPct val="97000"/>
              </a:lnSpc>
              <a:spcAft>
                <a:spcPts val="850"/>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2400" dirty="0">
                <a:latin typeface="Trebuchet MS" panose="020B0603020202020204" pitchFamily="34" charset="0"/>
              </a:rPr>
              <a:t>This is the fourth</a:t>
            </a:r>
          </a:p>
        </p:txBody>
      </p:sp>
      <p:sp>
        <p:nvSpPr>
          <p:cNvPr id="5" name="Text Placeholder 4"/>
          <p:cNvSpPr>
            <a:spLocks noGrp="1"/>
          </p:cNvSpPr>
          <p:nvPr>
            <p:ph type="body" sz="quarter" idx="3"/>
          </p:nvPr>
        </p:nvSpPr>
        <p:spPr>
          <a:xfrm>
            <a:off x="5103813" y="1852613"/>
            <a:ext cx="428466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hasCustomPrompt="1"/>
          </p:nvPr>
        </p:nvSpPr>
        <p:spPr>
          <a:xfrm>
            <a:off x="5103813" y="2760663"/>
            <a:ext cx="4284662" cy="4062412"/>
          </a:xfrm>
        </p:spPr>
        <p:txBody>
          <a:bodyPr/>
          <a:lstStyle>
            <a:lvl1pPr marL="431800" indent="-323850" algn="l">
              <a:lnSpc>
                <a:spcPct val="97000"/>
              </a:lnSpc>
              <a:spcAft>
                <a:spcPts val="1425"/>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lvl1pPr>
            <a:lvl2pPr marL="863600" indent="-323850" algn="l">
              <a:lnSpc>
                <a:spcPct val="97000"/>
              </a:lnSpc>
              <a:spcAft>
                <a:spcPts val="1138"/>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lvl2pPr>
            <a:lvl3pPr marL="1295400" indent="-287338" algn="l">
              <a:lnSpc>
                <a:spcPct val="97000"/>
              </a:lnSpc>
              <a:spcAft>
                <a:spcPts val="850"/>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lvl3pPr>
            <a:lvl4pPr marL="1600200" indent="-287338" algn="l">
              <a:lnSpc>
                <a:spcPct val="97000"/>
              </a:lnSpc>
              <a:spcAft>
                <a:spcPts val="850"/>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lvl4pPr>
          </a:lstStyle>
          <a:p>
            <a:pPr marL="431800" indent="-323850" algn="l">
              <a:lnSpc>
                <a:spcPct val="97000"/>
              </a:lnSpc>
              <a:spcAft>
                <a:spcPts val="1425"/>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3200" dirty="0">
                <a:solidFill>
                  <a:schemeClr val="tx1"/>
                </a:solidFill>
                <a:latin typeface="Trebuchet MS" panose="020B0603020202020204" pitchFamily="34" charset="0"/>
              </a:rPr>
              <a:t>This is the first level</a:t>
            </a:r>
          </a:p>
          <a:p>
            <a:pPr marL="863600" lvl="1" indent="-323850" algn="l">
              <a:lnSpc>
                <a:spcPct val="97000"/>
              </a:lnSpc>
              <a:spcAft>
                <a:spcPts val="1138"/>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2800" dirty="0">
                <a:latin typeface="Trebuchet MS" panose="020B0603020202020204" pitchFamily="34" charset="0"/>
              </a:rPr>
              <a:t>This is the second</a:t>
            </a:r>
          </a:p>
          <a:p>
            <a:pPr marL="1295400" lvl="2" indent="-287338" algn="l">
              <a:lnSpc>
                <a:spcPct val="97000"/>
              </a:lnSpc>
              <a:spcAft>
                <a:spcPts val="850"/>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2400" dirty="0">
                <a:latin typeface="Trebuchet MS" panose="020B0603020202020204" pitchFamily="34" charset="0"/>
              </a:rPr>
              <a:t>This is the third</a:t>
            </a:r>
          </a:p>
          <a:p>
            <a:pPr marL="1600200" lvl="3" indent="-287338" algn="l">
              <a:lnSpc>
                <a:spcPct val="97000"/>
              </a:lnSpc>
              <a:spcAft>
                <a:spcPts val="850"/>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2400" dirty="0">
                <a:latin typeface="Trebuchet MS" panose="020B0603020202020204" pitchFamily="34" charset="0"/>
              </a:rPr>
              <a:t>This is the fourth</a:t>
            </a:r>
          </a:p>
        </p:txBody>
      </p:sp>
      <p:sp>
        <p:nvSpPr>
          <p:cNvPr id="7" name="Date Placeholder 6"/>
          <p:cNvSpPr>
            <a:spLocks noGrp="1"/>
          </p:cNvSpPr>
          <p:nvPr>
            <p:ph type="dt" idx="10"/>
          </p:nvPr>
        </p:nvSpPr>
        <p:spPr/>
        <p:txBody>
          <a:bodyPr/>
          <a:lstStyle>
            <a:lvl1pPr>
              <a:defRPr/>
            </a:lvl1pPr>
          </a:lstStyle>
          <a:p>
            <a:endParaRPr lang="en-GB"/>
          </a:p>
        </p:txBody>
      </p:sp>
      <p:sp>
        <p:nvSpPr>
          <p:cNvPr id="8" name="Footer Placeholder 7"/>
          <p:cNvSpPr>
            <a:spLocks noGrp="1"/>
          </p:cNvSpPr>
          <p:nvPr>
            <p:ph type="ftr" idx="11"/>
          </p:nvPr>
        </p:nvSpPr>
        <p:spPr/>
        <p:txBody>
          <a:bodyPr/>
          <a:lstStyle>
            <a:lvl1pPr>
              <a:defRPr/>
            </a:lvl1pPr>
          </a:lstStyle>
          <a:p>
            <a:endParaRPr lang="en-GB"/>
          </a:p>
        </p:txBody>
      </p:sp>
      <p:sp>
        <p:nvSpPr>
          <p:cNvPr id="9" name="Slide Number Placeholder 8"/>
          <p:cNvSpPr>
            <a:spLocks noGrp="1"/>
          </p:cNvSpPr>
          <p:nvPr>
            <p:ph type="sldNum" idx="12"/>
          </p:nvPr>
        </p:nvSpPr>
        <p:spPr/>
        <p:txBody>
          <a:bodyPr/>
          <a:lstStyle>
            <a:lvl1pPr>
              <a:defRPr/>
            </a:lvl1pPr>
          </a:lstStyle>
          <a:p>
            <a:fld id="{943F4B1F-FBF2-4B85-B0F9-05AD87F23F2F}" type="slidenum">
              <a:rPr lang="en-GB"/>
              <a:pPr/>
              <a:t>‹#›</a:t>
            </a:fld>
            <a:endParaRPr lang="en-GB"/>
          </a:p>
        </p:txBody>
      </p:sp>
    </p:spTree>
    <p:extLst>
      <p:ext uri="{BB962C8B-B14F-4D97-AF65-F5344CB8AC3E}">
        <p14:creationId xmlns:p14="http://schemas.microsoft.com/office/powerpoint/2010/main" val="535104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endParaRPr lang="en-GB"/>
          </a:p>
        </p:txBody>
      </p:sp>
      <p:sp>
        <p:nvSpPr>
          <p:cNvPr id="4" name="Footer Placeholder 3"/>
          <p:cNvSpPr>
            <a:spLocks noGrp="1"/>
          </p:cNvSpPr>
          <p:nvPr>
            <p:ph type="ftr" idx="11"/>
          </p:nvPr>
        </p:nvSpPr>
        <p:spPr/>
        <p:txBody>
          <a:bodyPr/>
          <a:lstStyle>
            <a:lvl1pPr>
              <a:defRPr/>
            </a:lvl1pPr>
          </a:lstStyle>
          <a:p>
            <a:endParaRPr lang="en-GB"/>
          </a:p>
        </p:txBody>
      </p:sp>
      <p:sp>
        <p:nvSpPr>
          <p:cNvPr id="5" name="Slide Number Placeholder 4"/>
          <p:cNvSpPr>
            <a:spLocks noGrp="1"/>
          </p:cNvSpPr>
          <p:nvPr>
            <p:ph type="sldNum" idx="12"/>
          </p:nvPr>
        </p:nvSpPr>
        <p:spPr/>
        <p:txBody>
          <a:bodyPr/>
          <a:lstStyle>
            <a:lvl1pPr>
              <a:defRPr/>
            </a:lvl1pPr>
          </a:lstStyle>
          <a:p>
            <a:fld id="{4F3B4347-09CE-4AE5-A522-EC0CB480DA60}" type="slidenum">
              <a:rPr lang="en-GB"/>
              <a:pPr/>
              <a:t>‹#›</a:t>
            </a:fld>
            <a:endParaRPr lang="en-GB"/>
          </a:p>
        </p:txBody>
      </p:sp>
    </p:spTree>
    <p:extLst>
      <p:ext uri="{BB962C8B-B14F-4D97-AF65-F5344CB8AC3E}">
        <p14:creationId xmlns:p14="http://schemas.microsoft.com/office/powerpoint/2010/main" val="1244492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endParaRPr lang="en-GB"/>
          </a:p>
        </p:txBody>
      </p:sp>
      <p:sp>
        <p:nvSpPr>
          <p:cNvPr id="3" name="Footer Placeholder 2"/>
          <p:cNvSpPr>
            <a:spLocks noGrp="1"/>
          </p:cNvSpPr>
          <p:nvPr>
            <p:ph type="ftr" idx="11"/>
          </p:nvPr>
        </p:nvSpPr>
        <p:spPr/>
        <p:txBody>
          <a:bodyPr/>
          <a:lstStyle>
            <a:lvl1pPr>
              <a:defRPr/>
            </a:lvl1pPr>
          </a:lstStyle>
          <a:p>
            <a:endParaRPr lang="en-GB"/>
          </a:p>
        </p:txBody>
      </p:sp>
      <p:sp>
        <p:nvSpPr>
          <p:cNvPr id="4" name="Slide Number Placeholder 3"/>
          <p:cNvSpPr>
            <a:spLocks noGrp="1"/>
          </p:cNvSpPr>
          <p:nvPr>
            <p:ph type="sldNum" idx="12"/>
          </p:nvPr>
        </p:nvSpPr>
        <p:spPr/>
        <p:txBody>
          <a:bodyPr/>
          <a:lstStyle>
            <a:lvl1pPr>
              <a:defRPr/>
            </a:lvl1pPr>
          </a:lstStyle>
          <a:p>
            <a:fld id="{8C5C4461-9894-4DF7-805D-F7A84D0FF8A0}" type="slidenum">
              <a:rPr lang="en-GB"/>
              <a:pPr/>
              <a:t>‹#›</a:t>
            </a:fld>
            <a:endParaRPr lang="en-GB"/>
          </a:p>
        </p:txBody>
      </p:sp>
    </p:spTree>
    <p:extLst>
      <p:ext uri="{BB962C8B-B14F-4D97-AF65-F5344CB8AC3E}">
        <p14:creationId xmlns:p14="http://schemas.microsoft.com/office/powerpoint/2010/main" val="2386122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3738" y="503238"/>
            <a:ext cx="3251200" cy="17653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hasCustomPrompt="1"/>
          </p:nvPr>
        </p:nvSpPr>
        <p:spPr>
          <a:xfrm>
            <a:off x="4286250" y="1089025"/>
            <a:ext cx="5102225" cy="5372100"/>
          </a:xfrm>
        </p:spPr>
        <p:txBody>
          <a:bodyPr/>
          <a:lstStyle>
            <a:lvl1pPr marL="431800" indent="-323850" algn="l">
              <a:lnSpc>
                <a:spcPct val="97000"/>
              </a:lnSpc>
              <a:spcAft>
                <a:spcPts val="1425"/>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3200"/>
            </a:lvl1pPr>
            <a:lvl2pPr marL="863600" indent="-323850" algn="l">
              <a:lnSpc>
                <a:spcPct val="97000"/>
              </a:lnSpc>
              <a:spcAft>
                <a:spcPts val="1138"/>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800"/>
            </a:lvl2pPr>
            <a:lvl3pPr marL="1295400" indent="-287338" algn="l">
              <a:lnSpc>
                <a:spcPct val="97000"/>
              </a:lnSpc>
              <a:spcAft>
                <a:spcPts val="850"/>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lvl3pPr>
            <a:lvl4pPr marL="1600200" indent="-287338" algn="l">
              <a:lnSpc>
                <a:spcPct val="97000"/>
              </a:lnSpc>
              <a:spcAft>
                <a:spcPts val="850"/>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lvl4pPr>
            <a:lvl5pPr>
              <a:defRPr sz="2000"/>
            </a:lvl5pPr>
            <a:lvl6pPr>
              <a:defRPr sz="2000"/>
            </a:lvl6pPr>
            <a:lvl7pPr>
              <a:defRPr sz="2000"/>
            </a:lvl7pPr>
            <a:lvl8pPr>
              <a:defRPr sz="2000"/>
            </a:lvl8pPr>
            <a:lvl9pPr>
              <a:defRPr sz="2000"/>
            </a:lvl9pPr>
          </a:lstStyle>
          <a:p>
            <a:pPr marL="431800" indent="-323850" algn="l">
              <a:lnSpc>
                <a:spcPct val="97000"/>
              </a:lnSpc>
              <a:spcAft>
                <a:spcPts val="1425"/>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3200" dirty="0">
                <a:solidFill>
                  <a:schemeClr val="tx1"/>
                </a:solidFill>
                <a:latin typeface="Trebuchet MS" panose="020B0603020202020204" pitchFamily="34" charset="0"/>
              </a:rPr>
              <a:t>This is the first level</a:t>
            </a:r>
          </a:p>
          <a:p>
            <a:pPr marL="863600" lvl="1" indent="-323850" algn="l">
              <a:lnSpc>
                <a:spcPct val="97000"/>
              </a:lnSpc>
              <a:spcAft>
                <a:spcPts val="1138"/>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2800" dirty="0">
                <a:latin typeface="Trebuchet MS" panose="020B0603020202020204" pitchFamily="34" charset="0"/>
              </a:rPr>
              <a:t>This is the second</a:t>
            </a:r>
          </a:p>
          <a:p>
            <a:pPr marL="1295400" lvl="2" indent="-287338" algn="l">
              <a:lnSpc>
                <a:spcPct val="97000"/>
              </a:lnSpc>
              <a:spcAft>
                <a:spcPts val="850"/>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2400" dirty="0">
                <a:latin typeface="Trebuchet MS" panose="020B0603020202020204" pitchFamily="34" charset="0"/>
              </a:rPr>
              <a:t>This is the third</a:t>
            </a:r>
          </a:p>
          <a:p>
            <a:pPr marL="1600200" lvl="3" indent="-287338" algn="l">
              <a:lnSpc>
                <a:spcPct val="97000"/>
              </a:lnSpc>
              <a:spcAft>
                <a:spcPts val="850"/>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2400" dirty="0">
                <a:latin typeface="Trebuchet MS" panose="020B0603020202020204" pitchFamily="34" charset="0"/>
              </a:rPr>
              <a:t>This is the fourth</a:t>
            </a:r>
          </a:p>
        </p:txBody>
      </p:sp>
      <p:sp>
        <p:nvSpPr>
          <p:cNvPr id="4" name="Text Placeholder 3"/>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idx="10"/>
          </p:nvPr>
        </p:nvSpPr>
        <p:spPr/>
        <p:txBody>
          <a:bodyPr/>
          <a:lstStyle>
            <a:lvl1pPr>
              <a:defRPr/>
            </a:lvl1pPr>
          </a:lstStyle>
          <a:p>
            <a:endParaRPr lang="en-GB"/>
          </a:p>
        </p:txBody>
      </p:sp>
      <p:sp>
        <p:nvSpPr>
          <p:cNvPr id="6" name="Footer Placeholder 5"/>
          <p:cNvSpPr>
            <a:spLocks noGrp="1"/>
          </p:cNvSpPr>
          <p:nvPr>
            <p:ph type="ftr" idx="11"/>
          </p:nvPr>
        </p:nvSpPr>
        <p:spPr/>
        <p:txBody>
          <a:bodyPr/>
          <a:lstStyle>
            <a:lvl1pPr>
              <a:defRPr/>
            </a:lvl1pPr>
          </a:lstStyle>
          <a:p>
            <a:endParaRPr lang="en-GB"/>
          </a:p>
        </p:txBody>
      </p:sp>
      <p:sp>
        <p:nvSpPr>
          <p:cNvPr id="7" name="Slide Number Placeholder 6"/>
          <p:cNvSpPr>
            <a:spLocks noGrp="1"/>
          </p:cNvSpPr>
          <p:nvPr>
            <p:ph type="sldNum" idx="12"/>
          </p:nvPr>
        </p:nvSpPr>
        <p:spPr/>
        <p:txBody>
          <a:bodyPr/>
          <a:lstStyle>
            <a:lvl1pPr>
              <a:defRPr/>
            </a:lvl1pPr>
          </a:lstStyle>
          <a:p>
            <a:fld id="{AC3DEE17-C81F-48DF-8693-5D24E75233E9}" type="slidenum">
              <a:rPr lang="en-GB"/>
              <a:pPr/>
              <a:t>‹#›</a:t>
            </a:fld>
            <a:endParaRPr lang="en-GB"/>
          </a:p>
        </p:txBody>
      </p:sp>
    </p:spTree>
    <p:extLst>
      <p:ext uri="{BB962C8B-B14F-4D97-AF65-F5344CB8AC3E}">
        <p14:creationId xmlns:p14="http://schemas.microsoft.com/office/powerpoint/2010/main" val="357093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3738" y="503238"/>
            <a:ext cx="3251200" cy="17653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4286250" y="1089025"/>
            <a:ext cx="5102225" cy="5372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idx="10"/>
          </p:nvPr>
        </p:nvSpPr>
        <p:spPr/>
        <p:txBody>
          <a:bodyPr/>
          <a:lstStyle>
            <a:lvl1pPr>
              <a:defRPr/>
            </a:lvl1pPr>
          </a:lstStyle>
          <a:p>
            <a:endParaRPr lang="en-GB"/>
          </a:p>
        </p:txBody>
      </p:sp>
      <p:sp>
        <p:nvSpPr>
          <p:cNvPr id="6" name="Footer Placeholder 5"/>
          <p:cNvSpPr>
            <a:spLocks noGrp="1"/>
          </p:cNvSpPr>
          <p:nvPr>
            <p:ph type="ftr" idx="11"/>
          </p:nvPr>
        </p:nvSpPr>
        <p:spPr/>
        <p:txBody>
          <a:bodyPr/>
          <a:lstStyle>
            <a:lvl1pPr>
              <a:defRPr/>
            </a:lvl1pPr>
          </a:lstStyle>
          <a:p>
            <a:endParaRPr lang="en-GB"/>
          </a:p>
        </p:txBody>
      </p:sp>
      <p:sp>
        <p:nvSpPr>
          <p:cNvPr id="7" name="Slide Number Placeholder 6"/>
          <p:cNvSpPr>
            <a:spLocks noGrp="1"/>
          </p:cNvSpPr>
          <p:nvPr>
            <p:ph type="sldNum" idx="12"/>
          </p:nvPr>
        </p:nvSpPr>
        <p:spPr/>
        <p:txBody>
          <a:bodyPr/>
          <a:lstStyle>
            <a:lvl1pPr>
              <a:defRPr/>
            </a:lvl1pPr>
          </a:lstStyle>
          <a:p>
            <a:fld id="{C11F19D5-514B-4BC4-8B33-BEC07AC713AA}" type="slidenum">
              <a:rPr lang="en-GB"/>
              <a:pPr/>
              <a:t>‹#›</a:t>
            </a:fld>
            <a:endParaRPr lang="en-GB"/>
          </a:p>
        </p:txBody>
      </p:sp>
    </p:spTree>
    <p:extLst>
      <p:ext uri="{BB962C8B-B14F-4D97-AF65-F5344CB8AC3E}">
        <p14:creationId xmlns:p14="http://schemas.microsoft.com/office/powerpoint/2010/main" val="610723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503238" y="301625"/>
            <a:ext cx="9069387" cy="12604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503238" y="1768475"/>
            <a:ext cx="9069387" cy="49879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28224" rIns="0" bIns="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503238" y="6886575"/>
            <a:ext cx="2346325" cy="5191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tabLst>
                <a:tab pos="723900" algn="l"/>
                <a:tab pos="1447800" algn="l"/>
                <a:tab pos="2171700" algn="l"/>
              </a:tabLst>
              <a:defRPr sz="1400">
                <a:solidFill>
                  <a:srgbClr val="000000"/>
                </a:solidFill>
                <a:latin typeface="Times New Roman" panose="02020603050405020304" pitchFamily="18" charset="0"/>
              </a:defRPr>
            </a:lvl1pPr>
          </a:lstStyle>
          <a:p>
            <a:endParaRPr lang="en-GB"/>
          </a:p>
        </p:txBody>
      </p:sp>
      <p:sp>
        <p:nvSpPr>
          <p:cNvPr id="1028" name="Rectangle 4"/>
          <p:cNvSpPr>
            <a:spLocks noGrp="1" noChangeArrowheads="1"/>
          </p:cNvSpPr>
          <p:nvPr>
            <p:ph type="ftr"/>
          </p:nvPr>
        </p:nvSpPr>
        <p:spPr bwMode="auto">
          <a:xfrm>
            <a:off x="3448050" y="6886575"/>
            <a:ext cx="3194050" cy="5191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ctr">
              <a:tabLst>
                <a:tab pos="723900" algn="l"/>
                <a:tab pos="1447800" algn="l"/>
                <a:tab pos="2171700" algn="l"/>
                <a:tab pos="2895600" algn="l"/>
              </a:tabLst>
              <a:defRPr sz="1400">
                <a:solidFill>
                  <a:srgbClr val="000000"/>
                </a:solidFill>
                <a:latin typeface="Times New Roman" panose="02020603050405020304" pitchFamily="18" charset="0"/>
              </a:defRPr>
            </a:lvl1pPr>
          </a:lstStyle>
          <a:p>
            <a:endParaRPr lang="en-GB"/>
          </a:p>
        </p:txBody>
      </p:sp>
      <p:sp>
        <p:nvSpPr>
          <p:cNvPr id="1029" name="Rectangle 5"/>
          <p:cNvSpPr>
            <a:spLocks noGrp="1" noChangeArrowheads="1"/>
          </p:cNvSpPr>
          <p:nvPr>
            <p:ph type="sldNum"/>
          </p:nvPr>
        </p:nvSpPr>
        <p:spPr bwMode="auto">
          <a:xfrm>
            <a:off x="7227888" y="6886575"/>
            <a:ext cx="2346325" cy="5191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tabLst>
                <a:tab pos="723900" algn="l"/>
                <a:tab pos="1447800" algn="l"/>
                <a:tab pos="2171700" algn="l"/>
              </a:tabLst>
              <a:defRPr sz="1400">
                <a:solidFill>
                  <a:srgbClr val="000000"/>
                </a:solidFill>
                <a:latin typeface="Times New Roman" panose="02020603050405020304" pitchFamily="18" charset="0"/>
              </a:defRPr>
            </a:lvl1pPr>
          </a:lstStyle>
          <a:p>
            <a:fld id="{9F3B8CF9-66A5-4B7A-AD8B-EF5DB2F068FC}" type="slidenum">
              <a:rPr lang="en-GB"/>
              <a:pPr/>
              <a:t>‹#›</a:t>
            </a:fld>
            <a:endParaRPr lang="en-GB"/>
          </a:p>
        </p:txBody>
      </p:sp>
      <p:grpSp>
        <p:nvGrpSpPr>
          <p:cNvPr id="7" name="Group 6"/>
          <p:cNvGrpSpPr/>
          <p:nvPr userDrawn="1"/>
        </p:nvGrpSpPr>
        <p:grpSpPr>
          <a:xfrm>
            <a:off x="0" y="6661150"/>
            <a:ext cx="10080625" cy="900113"/>
            <a:chOff x="0" y="6661150"/>
            <a:chExt cx="10080625" cy="900113"/>
          </a:xfrm>
        </p:grpSpPr>
        <p:sp>
          <p:nvSpPr>
            <p:cNvPr id="8" name="AutoShape 2"/>
            <p:cNvSpPr>
              <a:spLocks noChangeArrowheads="1"/>
            </p:cNvSpPr>
            <p:nvPr/>
          </p:nvSpPr>
          <p:spPr bwMode="auto">
            <a:xfrm>
              <a:off x="0" y="6661150"/>
              <a:ext cx="10080625" cy="900113"/>
            </a:xfrm>
            <a:prstGeom prst="roundRect">
              <a:avLst>
                <a:gd name="adj" fmla="val 0"/>
              </a:avLst>
            </a:prstGeom>
            <a:solidFill>
              <a:srgbClr val="4E84C4"/>
            </a:soli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pic>
          <p:nvPicPr>
            <p:cNvPr id="9" name="Picture 3"/>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3367088" y="6877050"/>
              <a:ext cx="3475037" cy="503238"/>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49263" rtl="0" eaLnBrk="1" fontAlgn="base" hangingPunct="1">
        <a:lnSpc>
          <a:spcPct val="93000"/>
        </a:lnSpc>
        <a:spcBef>
          <a:spcPct val="0"/>
        </a:spcBef>
        <a:spcAft>
          <a:spcPct val="0"/>
        </a:spcAft>
        <a:buClr>
          <a:srgbClr val="000000"/>
        </a:buClr>
        <a:buSzPct val="100000"/>
        <a:buFont typeface="Times New Roman" panose="02020603050405020304" pitchFamily="18" charset="0"/>
        <a:defRPr lang="en-GB" sz="4400" kern="1200" smtClean="0">
          <a:solidFill>
            <a:srgbClr val="4E84C4"/>
          </a:solidFill>
          <a:latin typeface="Trebuchet MS" panose="020B0603020202020204" pitchFamily="34" charset="0"/>
          <a:ea typeface="+mn-ea"/>
          <a:cs typeface="+mn-cs"/>
        </a:defRPr>
      </a:lvl1pPr>
      <a:lvl2pPr marL="742950" indent="-285750" algn="ctr" defTabSz="449263" rtl="0" eaLnBrk="1" fontAlgn="base" hangingPunct="1">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Arial Unicode MS" panose="020B0604020202020204" pitchFamily="34" charset="-128"/>
        </a:defRPr>
      </a:lvl2pPr>
      <a:lvl3pPr marL="1143000" indent="-228600" algn="ctr" defTabSz="449263" rtl="0" eaLnBrk="1" fontAlgn="base" hangingPunct="1">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Arial Unicode MS" panose="020B0604020202020204" pitchFamily="34" charset="-128"/>
        </a:defRPr>
      </a:lvl3pPr>
      <a:lvl4pPr marL="1600200" indent="-228600" algn="ctr" defTabSz="449263" rtl="0" eaLnBrk="1" fontAlgn="base" hangingPunct="1">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Arial Unicode MS" panose="020B0604020202020204" pitchFamily="34" charset="-128"/>
        </a:defRPr>
      </a:lvl4pPr>
      <a:lvl5pPr marL="2057400" indent="-228600" algn="ctr" defTabSz="449263" rtl="0" eaLnBrk="1" fontAlgn="base" hangingPunct="1">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Arial Unicode MS" panose="020B0604020202020204" pitchFamily="34" charset="-128"/>
        </a:defRPr>
      </a:lvl5pPr>
      <a:lvl6pPr marL="2514600" indent="-228600" algn="ctr" defTabSz="449263" rtl="0" eaLnBrk="1" fontAlgn="base" hangingPunct="1">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Arial Unicode MS" panose="020B0604020202020204" pitchFamily="34" charset="-128"/>
        </a:defRPr>
      </a:lvl6pPr>
      <a:lvl7pPr marL="2971800" indent="-228600" algn="ctr" defTabSz="449263" rtl="0" eaLnBrk="1" fontAlgn="base" hangingPunct="1">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Arial Unicode MS" panose="020B0604020202020204" pitchFamily="34" charset="-128"/>
        </a:defRPr>
      </a:lvl7pPr>
      <a:lvl8pPr marL="3429000" indent="-228600" algn="ctr" defTabSz="449263" rtl="0" eaLnBrk="1" fontAlgn="base" hangingPunct="1">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Arial Unicode MS" panose="020B0604020202020204" pitchFamily="34" charset="-128"/>
        </a:defRPr>
      </a:lvl8pPr>
      <a:lvl9pPr marL="3886200" indent="-228600" algn="ctr" defTabSz="449263" rtl="0" eaLnBrk="1" fontAlgn="base" hangingPunct="1">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Arial Unicode MS" panose="020B0604020202020204" pitchFamily="34" charset="-128"/>
        </a:defRPr>
      </a:lvl9pPr>
    </p:titleStyle>
    <p:bodyStyle>
      <a:lvl1pPr marL="342900" indent="-342900" algn="l" defTabSz="449263" rtl="0" eaLnBrk="1" fontAlgn="base" hangingPunct="1">
        <a:lnSpc>
          <a:spcPct val="93000"/>
        </a:lnSpc>
        <a:spcBef>
          <a:spcPct val="0"/>
        </a:spcBef>
        <a:spcAft>
          <a:spcPts val="1425"/>
        </a:spcAft>
        <a:buClr>
          <a:srgbClr val="000000"/>
        </a:buClr>
        <a:buSzPct val="100000"/>
        <a:buFont typeface="Times New Roman" panose="02020603050405020304" pitchFamily="18" charset="0"/>
        <a:defRPr sz="3200" kern="1200">
          <a:solidFill>
            <a:srgbClr val="000000"/>
          </a:solidFill>
          <a:latin typeface="Trebuchet MS" panose="020B0603020202020204" pitchFamily="34" charset="0"/>
          <a:ea typeface="+mn-ea"/>
          <a:cs typeface="+mn-cs"/>
        </a:defRPr>
      </a:lvl1pPr>
      <a:lvl2pPr marL="742950" indent="-285750" algn="l" defTabSz="449263" rtl="0" eaLnBrk="1" fontAlgn="base" hangingPunct="1">
        <a:lnSpc>
          <a:spcPct val="93000"/>
        </a:lnSpc>
        <a:spcBef>
          <a:spcPct val="0"/>
        </a:spcBef>
        <a:spcAft>
          <a:spcPts val="1138"/>
        </a:spcAft>
        <a:buClr>
          <a:srgbClr val="000000"/>
        </a:buClr>
        <a:buSzPct val="100000"/>
        <a:buFont typeface="Times New Roman" panose="02020603050405020304" pitchFamily="18" charset="0"/>
        <a:defRPr sz="2800" kern="1200">
          <a:solidFill>
            <a:srgbClr val="000000"/>
          </a:solidFill>
          <a:latin typeface="Trebuchet MS" panose="020B0603020202020204" pitchFamily="34" charset="0"/>
          <a:ea typeface="+mn-ea"/>
          <a:cs typeface="+mn-cs"/>
        </a:defRPr>
      </a:lvl2pPr>
      <a:lvl3pPr marL="1143000" indent="-228600" algn="l" defTabSz="449263" rtl="0" eaLnBrk="1" fontAlgn="base" hangingPunct="1">
        <a:lnSpc>
          <a:spcPct val="93000"/>
        </a:lnSpc>
        <a:spcBef>
          <a:spcPct val="0"/>
        </a:spcBef>
        <a:spcAft>
          <a:spcPts val="850"/>
        </a:spcAft>
        <a:buClr>
          <a:srgbClr val="000000"/>
        </a:buClr>
        <a:buSzPct val="100000"/>
        <a:buFont typeface="Times New Roman" panose="02020603050405020304" pitchFamily="18" charset="0"/>
        <a:defRPr sz="2400" kern="1200">
          <a:solidFill>
            <a:srgbClr val="000000"/>
          </a:solidFill>
          <a:latin typeface="Trebuchet MS" panose="020B0603020202020204" pitchFamily="34" charset="0"/>
          <a:ea typeface="+mn-ea"/>
          <a:cs typeface="+mn-cs"/>
        </a:defRPr>
      </a:lvl3pPr>
      <a:lvl4pPr marL="1600200" indent="-228600" algn="l" defTabSz="449263" rtl="0" eaLnBrk="1" fontAlgn="base" hangingPunct="1">
        <a:lnSpc>
          <a:spcPct val="93000"/>
        </a:lnSpc>
        <a:spcBef>
          <a:spcPct val="0"/>
        </a:spcBef>
        <a:spcAft>
          <a:spcPts val="575"/>
        </a:spcAft>
        <a:buClr>
          <a:srgbClr val="000000"/>
        </a:buClr>
        <a:buSzPct val="100000"/>
        <a:buFont typeface="Times New Roman" panose="02020603050405020304" pitchFamily="18" charset="0"/>
        <a:defRPr sz="2000" kern="1200">
          <a:solidFill>
            <a:srgbClr val="000000"/>
          </a:solidFill>
          <a:latin typeface="Trebuchet MS" panose="020B0603020202020204" pitchFamily="34" charset="0"/>
          <a:ea typeface="+mn-ea"/>
          <a:cs typeface="+mn-cs"/>
        </a:defRPr>
      </a:lvl4pPr>
      <a:lvl5pPr marL="2057400" indent="-228600" algn="l" defTabSz="449263" rtl="0" eaLnBrk="1" fontAlgn="base" hangingPunct="1">
        <a:lnSpc>
          <a:spcPct val="93000"/>
        </a:lnSpc>
        <a:spcBef>
          <a:spcPct val="0"/>
        </a:spcBef>
        <a:spcAft>
          <a:spcPts val="288"/>
        </a:spcAft>
        <a:buClr>
          <a:srgbClr val="000000"/>
        </a:buClr>
        <a:buSzPct val="100000"/>
        <a:buFont typeface="Times New Roman" panose="02020603050405020304" pitchFamily="18" charset="0"/>
        <a:defRPr sz="2000" kern="1200">
          <a:solidFill>
            <a:srgbClr val="000000"/>
          </a:solidFill>
          <a:latin typeface="Trebuchet MS" panose="020B0603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AutoShape 1"/>
          <p:cNvSpPr>
            <a:spLocks noChangeArrowheads="1"/>
          </p:cNvSpPr>
          <p:nvPr/>
        </p:nvSpPr>
        <p:spPr bwMode="auto">
          <a:xfrm>
            <a:off x="1" y="1"/>
            <a:ext cx="10080624" cy="7559674"/>
          </a:xfrm>
          <a:prstGeom prst="roundRect">
            <a:avLst>
              <a:gd name="adj" fmla="val 0"/>
            </a:avLst>
          </a:prstGeom>
          <a:solidFill>
            <a:srgbClr val="4E84C4"/>
          </a:solidFill>
          <a:ln w="9360">
            <a:solidFill>
              <a:srgbClr val="000000"/>
            </a:solidFill>
            <a:round/>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90000" tIns="66168" rIns="90000" bIns="4500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panose="020B0604020202020204" pitchFamily="34" charset="0"/>
                <a:cs typeface="Arial Unicode MS" panose="020B0604020202020204" pitchFamily="34" charset="-128"/>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panose="020B0604020202020204" pitchFamily="34" charset="0"/>
                <a:cs typeface="Arial Unicode MS" panose="020B0604020202020204" pitchFamily="34" charset="-128"/>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panose="020B0604020202020204" pitchFamily="34" charset="0"/>
                <a:cs typeface="Arial Unicode MS" panose="020B0604020202020204" pitchFamily="34" charset="-128"/>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panose="020B0604020202020204" pitchFamily="34" charset="0"/>
                <a:cs typeface="Arial Unicode MS" panose="020B0604020202020204" pitchFamily="34" charset="-128"/>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panose="020B0604020202020204" pitchFamily="34" charset="0"/>
                <a:cs typeface="Arial Unicode MS" panose="020B0604020202020204" pitchFamily="34" charset="-128"/>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panose="020B0604020202020204" pitchFamily="34" charset="0"/>
                <a:cs typeface="Arial Unicode MS" panose="020B0604020202020204" pitchFamily="34" charset="-128"/>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panose="020B0604020202020204" pitchFamily="34" charset="0"/>
                <a:cs typeface="Arial Unicode MS" panose="020B0604020202020204" pitchFamily="34" charset="-128"/>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panose="020B0604020202020204" pitchFamily="34" charset="0"/>
                <a:cs typeface="Arial Unicode MS" panose="020B0604020202020204" pitchFamily="34" charset="-128"/>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panose="020B0604020202020204" pitchFamily="34" charset="0"/>
                <a:cs typeface="Arial Unicode MS" panose="020B0604020202020204" pitchFamily="34" charset="-128"/>
              </a:defRPr>
            </a:lvl9pPr>
          </a:lstStyle>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30347" y="6516141"/>
            <a:ext cx="5219929" cy="755516"/>
          </a:xfrm>
          <a:prstGeom prst="rect">
            <a:avLst/>
          </a:prstGeom>
        </p:spPr>
      </p:pic>
      <p:sp>
        <p:nvSpPr>
          <p:cNvPr id="8" name="TextBox 7"/>
          <p:cNvSpPr txBox="1"/>
          <p:nvPr/>
        </p:nvSpPr>
        <p:spPr>
          <a:xfrm>
            <a:off x="1511920" y="1259557"/>
            <a:ext cx="7344816" cy="2954655"/>
          </a:xfrm>
          <a:prstGeom prst="rect">
            <a:avLst/>
          </a:prstGeom>
          <a:noFill/>
        </p:spPr>
        <p:txBody>
          <a:bodyPr wrap="square" rtlCol="0">
            <a:spAutoFit/>
          </a:bodyPr>
          <a:lstStyle/>
          <a:p>
            <a:pPr algn="ctr"/>
            <a:r>
              <a:rPr lang="en-GB" sz="4000" dirty="0">
                <a:solidFill>
                  <a:schemeClr val="bg1"/>
                </a:solidFill>
                <a:latin typeface="Trebuchet MS" panose="020B0603020202020204" pitchFamily="34" charset="0"/>
              </a:rPr>
              <a:t>The appeal in </a:t>
            </a:r>
          </a:p>
          <a:p>
            <a:pPr algn="ctr"/>
            <a:endParaRPr lang="en-GB" sz="4000" dirty="0">
              <a:solidFill>
                <a:schemeClr val="bg1"/>
              </a:solidFill>
              <a:latin typeface="Trebuchet MS" panose="020B0603020202020204" pitchFamily="34" charset="0"/>
            </a:endParaRPr>
          </a:p>
          <a:p>
            <a:pPr algn="ctr"/>
            <a:r>
              <a:rPr lang="en-GB" sz="4000" i="1" dirty="0">
                <a:solidFill>
                  <a:schemeClr val="bg1"/>
                </a:solidFill>
                <a:latin typeface="Trebuchet MS" panose="020B0603020202020204" pitchFamily="34" charset="0"/>
              </a:rPr>
              <a:t>Thaler v. Comptroller-General</a:t>
            </a:r>
            <a:br>
              <a:rPr lang="en-GB" sz="4000" dirty="0">
                <a:solidFill>
                  <a:schemeClr val="bg1"/>
                </a:solidFill>
                <a:latin typeface="Trebuchet MS" panose="020B0603020202020204" pitchFamily="34" charset="0"/>
              </a:rPr>
            </a:br>
            <a:br>
              <a:rPr lang="en-GB" sz="4000" dirty="0">
                <a:solidFill>
                  <a:schemeClr val="bg1"/>
                </a:solidFill>
                <a:latin typeface="Trebuchet MS" panose="020B0603020202020204" pitchFamily="34" charset="0"/>
              </a:rPr>
            </a:br>
            <a:endParaRPr lang="en-GB" sz="4000" dirty="0">
              <a:solidFill>
                <a:schemeClr val="bg1"/>
              </a:solidFill>
              <a:latin typeface="Trebuchet MS" panose="020B0603020202020204" pitchFamily="34" charset="0"/>
            </a:endParaRPr>
          </a:p>
        </p:txBody>
      </p:sp>
      <p:sp>
        <p:nvSpPr>
          <p:cNvPr id="9" name="TextBox 8"/>
          <p:cNvSpPr txBox="1"/>
          <p:nvPr/>
        </p:nvSpPr>
        <p:spPr>
          <a:xfrm>
            <a:off x="3312120" y="4600152"/>
            <a:ext cx="3672408" cy="1323183"/>
          </a:xfrm>
          <a:prstGeom prst="rect">
            <a:avLst/>
          </a:prstGeom>
          <a:noFill/>
        </p:spPr>
        <p:txBody>
          <a:bodyPr wrap="square" rtlCol="0">
            <a:spAutoFit/>
          </a:bodyPr>
          <a:lstStyle/>
          <a:p>
            <a:pPr algn="ctr"/>
            <a:r>
              <a:rPr lang="en-GB" sz="3200" dirty="0">
                <a:solidFill>
                  <a:schemeClr val="bg1"/>
                </a:solidFill>
                <a:latin typeface="Trebuchet MS" panose="020B0603020202020204" pitchFamily="34" charset="0"/>
              </a:rPr>
              <a:t>Dr Stuart Baran</a:t>
            </a:r>
          </a:p>
          <a:p>
            <a:pPr algn="ctr"/>
            <a:endParaRPr lang="en-GB" dirty="0">
              <a:solidFill>
                <a:schemeClr val="bg1"/>
              </a:solidFill>
              <a:latin typeface="Trebuchet MS" panose="020B0603020202020204" pitchFamily="34" charset="0"/>
            </a:endParaRPr>
          </a:p>
          <a:p>
            <a:pPr algn="ctr"/>
            <a:r>
              <a:rPr lang="en-GB" dirty="0">
                <a:solidFill>
                  <a:schemeClr val="bg1"/>
                </a:solidFill>
                <a:latin typeface="Trebuchet MS" panose="020B0603020202020204" pitchFamily="34" charset="0"/>
              </a:rPr>
              <a:t>University of Cambridge</a:t>
            </a:r>
          </a:p>
          <a:p>
            <a:pPr algn="ctr"/>
            <a:r>
              <a:rPr lang="en-GB" dirty="0">
                <a:solidFill>
                  <a:schemeClr val="bg1"/>
                </a:solidFill>
                <a:latin typeface="Trebuchet MS" panose="020B0603020202020204" pitchFamily="34" charset="0"/>
              </a:rPr>
              <a:t>Thursday 1 February 2024</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body"/>
          </p:nvPr>
        </p:nvSpPr>
        <p:spPr>
          <a:xfrm>
            <a:off x="503238" y="1768476"/>
            <a:ext cx="9070975" cy="3955578"/>
          </a:xfrm>
          <a:ln/>
        </p:spPr>
        <p:txBody>
          <a:bodyPr tIns="12096" anchor="t"/>
          <a:lstStyle/>
          <a:p>
            <a:pPr marL="431800" indent="-323850" algn="l">
              <a:lnSpc>
                <a:spcPct val="97000"/>
              </a:lnSpc>
              <a:spcAft>
                <a:spcPts val="1425"/>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3200" dirty="0">
                <a:solidFill>
                  <a:schemeClr val="tx1"/>
                </a:solidFill>
                <a:latin typeface="Trebuchet MS" panose="020B0603020202020204" pitchFamily="34" charset="0"/>
              </a:rPr>
              <a:t>I appeared in the UKSC as Standing Counsel to HM Comptroller-General of Patents, Designs and Trade Marks (the UKIPO)</a:t>
            </a:r>
          </a:p>
          <a:p>
            <a:pPr marL="431800" indent="-323850" algn="l">
              <a:lnSpc>
                <a:spcPct val="97000"/>
              </a:lnSpc>
              <a:spcAft>
                <a:spcPts val="1425"/>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3200" dirty="0">
                <a:solidFill>
                  <a:schemeClr val="tx1"/>
                </a:solidFill>
                <a:latin typeface="Trebuchet MS" panose="020B0603020202020204" pitchFamily="34" charset="0"/>
              </a:rPr>
              <a:t>Today I am not representing him, the UKIPO, or the UK government – just me!</a:t>
            </a:r>
          </a:p>
          <a:p>
            <a:pPr marL="431800" indent="-323850" algn="l">
              <a:lnSpc>
                <a:spcPct val="97000"/>
              </a:lnSpc>
              <a:spcAft>
                <a:spcPts val="1425"/>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3200" dirty="0">
                <a:solidFill>
                  <a:schemeClr val="tx1"/>
                </a:solidFill>
              </a:rPr>
              <a:t>Any views I express today are solely mine</a:t>
            </a:r>
            <a:endParaRPr lang="en-GB" sz="3200" dirty="0">
              <a:solidFill>
                <a:schemeClr val="tx1"/>
              </a:solidFill>
              <a:latin typeface="Trebuchet MS" panose="020B0603020202020204" pitchFamily="34" charset="0"/>
            </a:endParaRPr>
          </a:p>
        </p:txBody>
      </p:sp>
      <p:grpSp>
        <p:nvGrpSpPr>
          <p:cNvPr id="2" name="Group 1"/>
          <p:cNvGrpSpPr/>
          <p:nvPr/>
        </p:nvGrpSpPr>
        <p:grpSpPr>
          <a:xfrm>
            <a:off x="0" y="6661150"/>
            <a:ext cx="10080625" cy="900113"/>
            <a:chOff x="0" y="6661150"/>
            <a:chExt cx="10080625" cy="900113"/>
          </a:xfrm>
        </p:grpSpPr>
        <p:sp>
          <p:nvSpPr>
            <p:cNvPr id="4098" name="AutoShape 2"/>
            <p:cNvSpPr>
              <a:spLocks noChangeArrowheads="1"/>
            </p:cNvSpPr>
            <p:nvPr/>
          </p:nvSpPr>
          <p:spPr bwMode="auto">
            <a:xfrm>
              <a:off x="0" y="6661150"/>
              <a:ext cx="10080625" cy="900113"/>
            </a:xfrm>
            <a:prstGeom prst="roundRect">
              <a:avLst>
                <a:gd name="adj" fmla="val 0"/>
              </a:avLst>
            </a:prstGeom>
            <a:solidFill>
              <a:srgbClr val="4E84C4"/>
            </a:soli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pic>
          <p:nvPicPr>
            <p:cNvPr id="409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67088" y="6877050"/>
              <a:ext cx="3475037" cy="503238"/>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grpSp>
      <p:sp>
        <p:nvSpPr>
          <p:cNvPr id="4100" name="Rectangle 4"/>
          <p:cNvSpPr>
            <a:spLocks noGrp="1" noChangeArrowheads="1"/>
          </p:cNvSpPr>
          <p:nvPr>
            <p:ph type="title" idx="1"/>
          </p:nvPr>
        </p:nvSpPr>
        <p:spPr>
          <a:xfrm>
            <a:off x="503238" y="301625"/>
            <a:ext cx="9070975" cy="1262063"/>
          </a:xfrm>
          <a:ln/>
        </p:spPr>
        <p:txBody>
          <a:bodyPr tIns="16632" anchor="ctr"/>
          <a:lstStyle/>
          <a:p>
            <a:pPr marL="0" indent="0">
              <a:lnSpc>
                <a:spcPct val="97000"/>
              </a:lnSpc>
              <a:spcAft>
                <a:spcPct val="0"/>
              </a:spcAft>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4400" b="1" dirty="0">
                <a:solidFill>
                  <a:srgbClr val="4E84C4"/>
                </a:solidFill>
              </a:rPr>
              <a:t>Introduction</a:t>
            </a:r>
            <a:endParaRPr lang="en-GB" sz="4400" b="1" dirty="0">
              <a:solidFill>
                <a:srgbClr val="4E84C4"/>
              </a:solidFill>
              <a:latin typeface="Trebuchet MS" panose="020B0603020202020204"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body"/>
          </p:nvPr>
        </p:nvSpPr>
        <p:spPr>
          <a:xfrm>
            <a:off x="503238" y="1768475"/>
            <a:ext cx="9070975" cy="4989513"/>
          </a:xfrm>
          <a:ln/>
        </p:spPr>
        <p:txBody>
          <a:bodyPr tIns="12096" anchor="t"/>
          <a:lstStyle/>
          <a:p>
            <a:pPr marL="431800" indent="-323850" algn="l">
              <a:lnSpc>
                <a:spcPct val="97000"/>
              </a:lnSpc>
              <a:spcAft>
                <a:spcPts val="1425"/>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3200" i="1" dirty="0">
                <a:solidFill>
                  <a:schemeClr val="tx1"/>
                </a:solidFill>
                <a:cs typeface="Arial Unicode MS" panose="020B0604020202020204" pitchFamily="34" charset="-128"/>
              </a:rPr>
              <a:t>"Food Container”</a:t>
            </a:r>
          </a:p>
          <a:p>
            <a:pPr marL="1174750" lvl="1" indent="-323850" algn="l">
              <a:lnSpc>
                <a:spcPct val="97000"/>
              </a:lnSpc>
              <a:spcAft>
                <a:spcPts val="1425"/>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3200" dirty="0">
                <a:solidFill>
                  <a:schemeClr val="tx1"/>
                </a:solidFill>
                <a:cs typeface="Arial Unicode MS" panose="020B0604020202020204" pitchFamily="34" charset="-128"/>
              </a:rPr>
              <a:t>new shape of parts of packaging for food</a:t>
            </a:r>
          </a:p>
          <a:p>
            <a:pPr marL="431800" indent="-323850" algn="l">
              <a:lnSpc>
                <a:spcPct val="97000"/>
              </a:lnSpc>
              <a:spcAft>
                <a:spcPts val="1425"/>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3200" i="1" dirty="0">
                <a:solidFill>
                  <a:schemeClr val="tx1"/>
                </a:solidFill>
                <a:cs typeface="Arial Unicode MS" panose="020B0604020202020204" pitchFamily="34" charset="-128"/>
              </a:rPr>
              <a:t>"Devices and Methods for Attracting Enhanced Attention”</a:t>
            </a:r>
          </a:p>
          <a:p>
            <a:pPr marL="1174750" lvl="1" indent="-323850" algn="l">
              <a:lnSpc>
                <a:spcPct val="97000"/>
              </a:lnSpc>
              <a:spcAft>
                <a:spcPts val="1425"/>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3200" dirty="0">
                <a:solidFill>
                  <a:schemeClr val="tx1"/>
                </a:solidFill>
                <a:cs typeface="Arial Unicode MS" panose="020B0604020202020204" pitchFamily="34" charset="-128"/>
              </a:rPr>
              <a:t>flashing light for use as a flare-like device</a:t>
            </a:r>
          </a:p>
          <a:p>
            <a:pPr marL="431800" indent="-323850" algn="l">
              <a:lnSpc>
                <a:spcPct val="97000"/>
              </a:lnSpc>
              <a:spcAft>
                <a:spcPts val="1425"/>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GB" sz="3200" dirty="0">
              <a:solidFill>
                <a:schemeClr val="tx1"/>
              </a:solidFill>
              <a:cs typeface="Arial Unicode MS" panose="020B0604020202020204" pitchFamily="34" charset="-128"/>
            </a:endParaRPr>
          </a:p>
          <a:p>
            <a:pPr marL="431800" indent="-323850" algn="l">
              <a:lnSpc>
                <a:spcPct val="97000"/>
              </a:lnSpc>
              <a:spcAft>
                <a:spcPts val="1425"/>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3200" dirty="0">
                <a:solidFill>
                  <a:schemeClr val="tx1"/>
                </a:solidFill>
                <a:cs typeface="Arial Unicode MS" panose="020B0604020202020204" pitchFamily="34" charset="-128"/>
              </a:rPr>
              <a:t>No </a:t>
            </a:r>
            <a:r>
              <a:rPr lang="en-GB" sz="3200" i="1" dirty="0">
                <a:solidFill>
                  <a:schemeClr val="tx1"/>
                </a:solidFill>
                <a:cs typeface="Arial Unicode MS" panose="020B0604020202020204" pitchFamily="34" charset="-128"/>
              </a:rPr>
              <a:t>prime facie </a:t>
            </a:r>
            <a:r>
              <a:rPr lang="en-GB" sz="3200" dirty="0">
                <a:solidFill>
                  <a:schemeClr val="tx1"/>
                </a:solidFill>
                <a:cs typeface="Arial Unicode MS" panose="020B0604020202020204" pitchFamily="34" charset="-128"/>
              </a:rPr>
              <a:t>patentability objections</a:t>
            </a:r>
          </a:p>
        </p:txBody>
      </p:sp>
      <p:grpSp>
        <p:nvGrpSpPr>
          <p:cNvPr id="2" name="Group 1"/>
          <p:cNvGrpSpPr/>
          <p:nvPr/>
        </p:nvGrpSpPr>
        <p:grpSpPr>
          <a:xfrm>
            <a:off x="0" y="6661150"/>
            <a:ext cx="10080625" cy="900113"/>
            <a:chOff x="0" y="6661150"/>
            <a:chExt cx="10080625" cy="900113"/>
          </a:xfrm>
        </p:grpSpPr>
        <p:sp>
          <p:nvSpPr>
            <p:cNvPr id="4098" name="AutoShape 2"/>
            <p:cNvSpPr>
              <a:spLocks noChangeArrowheads="1"/>
            </p:cNvSpPr>
            <p:nvPr/>
          </p:nvSpPr>
          <p:spPr bwMode="auto">
            <a:xfrm>
              <a:off x="0" y="6661150"/>
              <a:ext cx="10080625" cy="900113"/>
            </a:xfrm>
            <a:prstGeom prst="roundRect">
              <a:avLst>
                <a:gd name="adj" fmla="val 0"/>
              </a:avLst>
            </a:prstGeom>
            <a:solidFill>
              <a:srgbClr val="4E84C4"/>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en-GB"/>
            </a:p>
          </p:txBody>
        </p:sp>
        <p:pic>
          <p:nvPicPr>
            <p:cNvPr id="409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67088" y="6877050"/>
              <a:ext cx="3475037" cy="503238"/>
            </a:xfrm>
            <a:prstGeom prst="rect">
              <a:avLst/>
            </a:prstGeom>
            <a:noFill/>
            <a:ln>
              <a:noFill/>
            </a:ln>
            <a:effectLst/>
            <a:extLst>
              <a:ext uri="{909E8E84-426E-40dd-AFC4-6F175D3DCCD1}">
                <a14:hiddenFill xmlns:a14="http://schemas.microsoft.com/office/drawing/2010/main" xmlns="">
                  <a:blipFill dpi="0" rotWithShape="0">
                    <a:blip/>
                    <a:srcRect/>
                    <a:stretch>
                      <a:fillRect/>
                    </a:stretch>
                  </a:blip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grpSp>
      <p:sp>
        <p:nvSpPr>
          <p:cNvPr id="4100" name="Rectangle 4"/>
          <p:cNvSpPr>
            <a:spLocks noGrp="1" noChangeArrowheads="1"/>
          </p:cNvSpPr>
          <p:nvPr>
            <p:ph type="title" idx="1"/>
          </p:nvPr>
        </p:nvSpPr>
        <p:spPr>
          <a:xfrm>
            <a:off x="503238" y="301625"/>
            <a:ext cx="9070975" cy="1262063"/>
          </a:xfrm>
          <a:ln/>
        </p:spPr>
        <p:txBody>
          <a:bodyPr tIns="16632" anchor="ctr"/>
          <a:lstStyle/>
          <a:p>
            <a:pPr marL="0" indent="0">
              <a:lnSpc>
                <a:spcPct val="97000"/>
              </a:lnSpc>
              <a:spcAft>
                <a:spcPct val="0"/>
              </a:spcAft>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4400" b="1" dirty="0">
                <a:solidFill>
                  <a:srgbClr val="4E84C4"/>
                </a:solidFill>
              </a:rPr>
              <a:t>The Applications</a:t>
            </a:r>
            <a:endParaRPr lang="en-GB" sz="4400" b="1" dirty="0">
              <a:solidFill>
                <a:srgbClr val="4E84C4"/>
              </a:solidFill>
              <a:latin typeface="Trebuchet MS" panose="020B0603020202020204" pitchFamily="34" charset="0"/>
            </a:endParaRPr>
          </a:p>
        </p:txBody>
      </p:sp>
    </p:spTree>
    <p:extLst>
      <p:ext uri="{BB962C8B-B14F-4D97-AF65-F5344CB8AC3E}">
        <p14:creationId xmlns:p14="http://schemas.microsoft.com/office/powerpoint/2010/main" val="2240217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body"/>
          </p:nvPr>
        </p:nvSpPr>
        <p:spPr>
          <a:xfrm>
            <a:off x="503238" y="1768475"/>
            <a:ext cx="9070975" cy="4989513"/>
          </a:xfrm>
          <a:ln/>
        </p:spPr>
        <p:txBody>
          <a:bodyPr tIns="12096" anchor="t"/>
          <a:lstStyle/>
          <a:p>
            <a:pPr marL="431800" indent="-323850" algn="l">
              <a:lnSpc>
                <a:spcPct val="97000"/>
              </a:lnSpc>
              <a:spcAft>
                <a:spcPts val="1425"/>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3200" dirty="0">
                <a:solidFill>
                  <a:schemeClr val="tx1"/>
                </a:solidFill>
                <a:cs typeface="Arial Unicode MS" panose="020B0604020202020204" pitchFamily="34" charset="-128"/>
              </a:rPr>
              <a:t>Family Name of the Inventor: "DABUS”</a:t>
            </a:r>
          </a:p>
          <a:p>
            <a:pPr marL="431800" indent="-323850" algn="l">
              <a:lnSpc>
                <a:spcPct val="97000"/>
              </a:lnSpc>
              <a:spcAft>
                <a:spcPts val="1425"/>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3200" dirty="0">
                <a:solidFill>
                  <a:schemeClr val="tx1"/>
                </a:solidFill>
                <a:cs typeface="Arial Unicode MS" panose="020B0604020202020204" pitchFamily="34" charset="-128"/>
              </a:rPr>
              <a:t>Indication of how he had the right to be granted a patent, Dr Thaler wrote: </a:t>
            </a:r>
          </a:p>
          <a:p>
            <a:pPr marL="850900" lvl="1" indent="0" algn="l">
              <a:lnSpc>
                <a:spcPct val="97000"/>
              </a:lnSpc>
              <a:spcAft>
                <a:spcPts val="1425"/>
              </a:spcAft>
              <a:buClr>
                <a:srgbClr val="4E84C4"/>
              </a:buClr>
              <a:buSzPct val="5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3200" i="1" dirty="0">
                <a:solidFill>
                  <a:schemeClr val="tx1"/>
                </a:solidFill>
                <a:cs typeface="Arial Unicode MS" panose="020B0604020202020204" pitchFamily="34" charset="-128"/>
              </a:rPr>
              <a:t>"by ownership of the creativity machine 'DABUS’”</a:t>
            </a:r>
          </a:p>
          <a:p>
            <a:pPr marL="431800" indent="-323850" algn="l">
              <a:lnSpc>
                <a:spcPct val="97000"/>
              </a:lnSpc>
              <a:spcAft>
                <a:spcPts val="1425"/>
              </a:spcAft>
              <a:buClr>
                <a:srgbClr val="4E84C4"/>
              </a:buClr>
              <a:buSzPct val="55000"/>
              <a:buFont typeface="Wingdings" panose="05000000000000000000"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3200" dirty="0">
                <a:solidFill>
                  <a:schemeClr val="tx1"/>
                </a:solidFill>
                <a:cs typeface="Arial Unicode MS" panose="020B0604020202020204" pitchFamily="34" charset="-128"/>
              </a:rPr>
              <a:t>Accompanied by an extended explanation of Thaler’s position</a:t>
            </a:r>
          </a:p>
        </p:txBody>
      </p:sp>
      <p:grpSp>
        <p:nvGrpSpPr>
          <p:cNvPr id="2" name="Group 1"/>
          <p:cNvGrpSpPr/>
          <p:nvPr/>
        </p:nvGrpSpPr>
        <p:grpSpPr>
          <a:xfrm>
            <a:off x="0" y="6661150"/>
            <a:ext cx="10080625" cy="900113"/>
            <a:chOff x="0" y="6661150"/>
            <a:chExt cx="10080625" cy="900113"/>
          </a:xfrm>
        </p:grpSpPr>
        <p:sp>
          <p:nvSpPr>
            <p:cNvPr id="4098" name="AutoShape 2"/>
            <p:cNvSpPr>
              <a:spLocks noChangeArrowheads="1"/>
            </p:cNvSpPr>
            <p:nvPr/>
          </p:nvSpPr>
          <p:spPr bwMode="auto">
            <a:xfrm>
              <a:off x="0" y="6661150"/>
              <a:ext cx="10080625" cy="900113"/>
            </a:xfrm>
            <a:prstGeom prst="roundRect">
              <a:avLst>
                <a:gd name="adj" fmla="val 0"/>
              </a:avLst>
            </a:prstGeom>
            <a:solidFill>
              <a:srgbClr val="4E84C4"/>
            </a:soli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pic>
          <p:nvPicPr>
            <p:cNvPr id="409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67088" y="6877050"/>
              <a:ext cx="3475037" cy="503238"/>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grpSp>
      <p:sp>
        <p:nvSpPr>
          <p:cNvPr id="4100" name="Rectangle 4"/>
          <p:cNvSpPr>
            <a:spLocks noGrp="1" noChangeArrowheads="1"/>
          </p:cNvSpPr>
          <p:nvPr>
            <p:ph type="title" idx="1"/>
          </p:nvPr>
        </p:nvSpPr>
        <p:spPr>
          <a:xfrm>
            <a:off x="503238" y="301625"/>
            <a:ext cx="9070975" cy="1262063"/>
          </a:xfrm>
          <a:ln/>
        </p:spPr>
        <p:txBody>
          <a:bodyPr tIns="16632" anchor="ctr"/>
          <a:lstStyle/>
          <a:p>
            <a:pPr marL="0" indent="0">
              <a:lnSpc>
                <a:spcPct val="97000"/>
              </a:lnSpc>
              <a:spcAft>
                <a:spcPct val="0"/>
              </a:spcAft>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4400" b="1" dirty="0">
                <a:solidFill>
                  <a:srgbClr val="4E84C4"/>
                </a:solidFill>
              </a:rPr>
              <a:t>The Forms 7</a:t>
            </a:r>
            <a:endParaRPr lang="en-GB" sz="4400" b="1" dirty="0">
              <a:solidFill>
                <a:srgbClr val="4E84C4"/>
              </a:solidFill>
              <a:latin typeface="Trebuchet MS" panose="020B0603020202020204" pitchFamily="34" charset="0"/>
            </a:endParaRPr>
          </a:p>
        </p:txBody>
      </p:sp>
    </p:spTree>
    <p:extLst>
      <p:ext uri="{BB962C8B-B14F-4D97-AF65-F5344CB8AC3E}">
        <p14:creationId xmlns:p14="http://schemas.microsoft.com/office/powerpoint/2010/main" val="12054657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body"/>
          </p:nvPr>
        </p:nvSpPr>
        <p:spPr>
          <a:xfrm>
            <a:off x="359792" y="1285080"/>
            <a:ext cx="9070975" cy="5195095"/>
          </a:xfrm>
          <a:ln/>
        </p:spPr>
        <p:txBody>
          <a:bodyPr tIns="12096" anchor="t"/>
          <a:lstStyle/>
          <a:p>
            <a:pPr marL="1250950" lvl="2" algn="l">
              <a:lnSpc>
                <a:spcPct val="97000"/>
              </a:lnSpc>
              <a:spcAft>
                <a:spcPts val="1425"/>
              </a:spcAft>
              <a:buClr>
                <a:srgbClr val="4E84C4"/>
              </a:buClr>
              <a:buSzPct val="5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1400" b="1" i="1" dirty="0">
                <a:solidFill>
                  <a:schemeClr val="tx1"/>
                </a:solidFill>
                <a:latin typeface="Trebuchet MS" panose="020B0703020202090204" pitchFamily="34" charset="0"/>
              </a:rPr>
              <a:t>Right to apply for and obtain a patent.</a:t>
            </a:r>
          </a:p>
          <a:p>
            <a:pPr marL="1250950" lvl="2" algn="l">
              <a:lnSpc>
                <a:spcPct val="97000"/>
              </a:lnSpc>
              <a:spcAft>
                <a:spcPts val="825"/>
              </a:spcAft>
              <a:buClr>
                <a:srgbClr val="4E84C4"/>
              </a:buClr>
              <a:buSzPct val="5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1400" i="1" dirty="0">
                <a:solidFill>
                  <a:schemeClr val="tx1"/>
                </a:solidFill>
                <a:latin typeface="Trebuchet MS" panose="020B0703020202090204" pitchFamily="34" charset="0"/>
              </a:rPr>
              <a:t>(1) Any person may make an application for a patent either alone or jointly with another.</a:t>
            </a:r>
          </a:p>
          <a:p>
            <a:pPr marL="1250950" lvl="2" algn="l">
              <a:lnSpc>
                <a:spcPct val="97000"/>
              </a:lnSpc>
              <a:spcAft>
                <a:spcPts val="825"/>
              </a:spcAft>
              <a:buClr>
                <a:srgbClr val="4E84C4"/>
              </a:buClr>
              <a:buSzPct val="5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1400" i="1" dirty="0">
                <a:solidFill>
                  <a:schemeClr val="tx1"/>
                </a:solidFill>
                <a:latin typeface="Trebuchet MS" panose="020B0703020202090204" pitchFamily="34" charset="0"/>
              </a:rPr>
              <a:t>(2) A patent for an invention may be granted—</a:t>
            </a:r>
          </a:p>
          <a:p>
            <a:pPr marL="1708150" lvl="3" algn="l">
              <a:lnSpc>
                <a:spcPct val="97000"/>
              </a:lnSpc>
              <a:spcAft>
                <a:spcPts val="825"/>
              </a:spcAft>
              <a:buClr>
                <a:srgbClr val="4E84C4"/>
              </a:buClr>
              <a:buSzPct val="5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1400" i="1" dirty="0">
                <a:solidFill>
                  <a:schemeClr val="tx1"/>
                </a:solidFill>
                <a:latin typeface="Trebuchet MS" panose="020B0703020202090204" pitchFamily="34" charset="0"/>
              </a:rPr>
              <a:t>(a) </a:t>
            </a:r>
            <a:r>
              <a:rPr lang="en-GB" sz="1400" b="1" i="1" dirty="0">
                <a:solidFill>
                  <a:schemeClr val="tx1"/>
                </a:solidFill>
                <a:latin typeface="Trebuchet MS" panose="020B0703020202090204" pitchFamily="34" charset="0"/>
              </a:rPr>
              <a:t>primarily to the inventor or joint inventors</a:t>
            </a:r>
            <a:r>
              <a:rPr lang="en-GB" sz="1400" i="1" dirty="0">
                <a:solidFill>
                  <a:schemeClr val="tx1"/>
                </a:solidFill>
                <a:latin typeface="Trebuchet MS" panose="020B0703020202090204" pitchFamily="34" charset="0"/>
              </a:rPr>
              <a:t>;</a:t>
            </a:r>
          </a:p>
          <a:p>
            <a:pPr marL="1708150" lvl="3" algn="l">
              <a:lnSpc>
                <a:spcPct val="97000"/>
              </a:lnSpc>
              <a:spcAft>
                <a:spcPts val="825"/>
              </a:spcAft>
              <a:buClr>
                <a:srgbClr val="4E84C4"/>
              </a:buClr>
              <a:buSzPct val="5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1400" i="1" dirty="0">
                <a:solidFill>
                  <a:schemeClr val="tx1"/>
                </a:solidFill>
                <a:latin typeface="Trebuchet MS" panose="020B0703020202090204" pitchFamily="34" charset="0"/>
              </a:rPr>
              <a:t>(b) in preference to the foregoing, to </a:t>
            </a:r>
            <a:r>
              <a:rPr lang="en-GB" sz="1400" b="1" i="1" dirty="0">
                <a:solidFill>
                  <a:schemeClr val="tx1"/>
                </a:solidFill>
                <a:latin typeface="Trebuchet MS" panose="020B0703020202090204" pitchFamily="34" charset="0"/>
              </a:rPr>
              <a:t>any person or persons who, by virtue of any enactment or rule of law, or any foreign law or treaty or international convention, or by virtue of an enforceable term of any agreement entered into with the inventor before the making of the invention, was or were at the time of the making of the invention entitled to the whole of the property in it (other than equitable interests) in the United Kingdom</a:t>
            </a:r>
            <a:r>
              <a:rPr lang="en-GB" sz="1400" i="1" dirty="0">
                <a:solidFill>
                  <a:schemeClr val="tx1"/>
                </a:solidFill>
                <a:latin typeface="Trebuchet MS" panose="020B0703020202090204" pitchFamily="34" charset="0"/>
              </a:rPr>
              <a:t>;</a:t>
            </a:r>
          </a:p>
          <a:p>
            <a:pPr marL="1708150" lvl="3" algn="l">
              <a:lnSpc>
                <a:spcPct val="97000"/>
              </a:lnSpc>
              <a:spcAft>
                <a:spcPts val="825"/>
              </a:spcAft>
              <a:buClr>
                <a:srgbClr val="4E84C4"/>
              </a:buClr>
              <a:buSzPct val="5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1400" i="1" dirty="0">
                <a:solidFill>
                  <a:schemeClr val="tx1"/>
                </a:solidFill>
                <a:latin typeface="Trebuchet MS" panose="020B0703020202090204" pitchFamily="34" charset="0"/>
              </a:rPr>
              <a:t>(c) in any event, to the </a:t>
            </a:r>
            <a:r>
              <a:rPr lang="en-GB" sz="1400" b="1" i="1" dirty="0">
                <a:solidFill>
                  <a:schemeClr val="tx1"/>
                </a:solidFill>
                <a:latin typeface="Trebuchet MS" panose="020B0703020202090204" pitchFamily="34" charset="0"/>
              </a:rPr>
              <a:t>successor or successors in title</a:t>
            </a:r>
            <a:r>
              <a:rPr lang="en-GB" sz="1400" i="1" dirty="0">
                <a:solidFill>
                  <a:schemeClr val="tx1"/>
                </a:solidFill>
                <a:latin typeface="Trebuchet MS" panose="020B0703020202090204" pitchFamily="34" charset="0"/>
              </a:rPr>
              <a:t> of any person or persons mentioned in paragraph (a) or (b) above or any person so mentioned and the successor or successors in title of another person so mentioned;</a:t>
            </a:r>
          </a:p>
          <a:p>
            <a:pPr marL="1250950" lvl="2" algn="l">
              <a:lnSpc>
                <a:spcPct val="97000"/>
              </a:lnSpc>
              <a:spcAft>
                <a:spcPts val="825"/>
              </a:spcAft>
              <a:buClr>
                <a:srgbClr val="4E84C4"/>
              </a:buClr>
              <a:buSzPct val="5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1400" i="1" dirty="0">
                <a:solidFill>
                  <a:schemeClr val="tx1"/>
                </a:solidFill>
                <a:latin typeface="Trebuchet MS" panose="020B0703020202090204" pitchFamily="34" charset="0"/>
              </a:rPr>
              <a:t>and to no other person.</a:t>
            </a:r>
          </a:p>
          <a:p>
            <a:pPr marL="1250950" lvl="2" algn="l">
              <a:lnSpc>
                <a:spcPct val="97000"/>
              </a:lnSpc>
              <a:spcAft>
                <a:spcPts val="825"/>
              </a:spcAft>
              <a:buClr>
                <a:srgbClr val="4E84C4"/>
              </a:buClr>
              <a:buSzPct val="5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1400" i="1" dirty="0">
                <a:solidFill>
                  <a:schemeClr val="tx1"/>
                </a:solidFill>
                <a:latin typeface="Trebuchet MS" panose="020B0703020202090204" pitchFamily="34" charset="0"/>
              </a:rPr>
              <a:t>(3) In this Act "inventor" in relation to an invention means the </a:t>
            </a:r>
            <a:r>
              <a:rPr lang="en-GB" sz="1400" b="1" i="1" dirty="0">
                <a:solidFill>
                  <a:schemeClr val="tx1"/>
                </a:solidFill>
                <a:latin typeface="Trebuchet MS" panose="020B0703020202090204" pitchFamily="34" charset="0"/>
              </a:rPr>
              <a:t>actual deviser of the invention </a:t>
            </a:r>
            <a:r>
              <a:rPr lang="en-GB" sz="1400" i="1" dirty="0">
                <a:solidFill>
                  <a:schemeClr val="tx1"/>
                </a:solidFill>
                <a:latin typeface="Trebuchet MS" panose="020B0703020202090204" pitchFamily="34" charset="0"/>
              </a:rPr>
              <a:t>and "joint inventor" shall be construed accordingly.</a:t>
            </a:r>
          </a:p>
          <a:p>
            <a:pPr marL="1250950" lvl="2" algn="l">
              <a:lnSpc>
                <a:spcPct val="97000"/>
              </a:lnSpc>
              <a:spcAft>
                <a:spcPts val="825"/>
              </a:spcAft>
              <a:buClr>
                <a:srgbClr val="4E84C4"/>
              </a:buClr>
              <a:buSzPct val="5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1400" i="1" dirty="0">
                <a:solidFill>
                  <a:schemeClr val="tx1"/>
                </a:solidFill>
                <a:latin typeface="Trebuchet MS" panose="020B0703020202090204" pitchFamily="34" charset="0"/>
              </a:rPr>
              <a:t>(4) Except so far as the contrary is established, a person who makes an application for a patent shall be taken to be the person who is entitled under subsection (2) above to be granted a patent and two or more persons who make such an application jointly shall be taken to be the persons so entitled.</a:t>
            </a:r>
          </a:p>
        </p:txBody>
      </p:sp>
      <p:grpSp>
        <p:nvGrpSpPr>
          <p:cNvPr id="2" name="Group 1"/>
          <p:cNvGrpSpPr/>
          <p:nvPr/>
        </p:nvGrpSpPr>
        <p:grpSpPr>
          <a:xfrm>
            <a:off x="0" y="6661150"/>
            <a:ext cx="10080625" cy="900113"/>
            <a:chOff x="0" y="6661150"/>
            <a:chExt cx="10080625" cy="900113"/>
          </a:xfrm>
        </p:grpSpPr>
        <p:sp>
          <p:nvSpPr>
            <p:cNvPr id="4098" name="AutoShape 2"/>
            <p:cNvSpPr>
              <a:spLocks noChangeArrowheads="1"/>
            </p:cNvSpPr>
            <p:nvPr/>
          </p:nvSpPr>
          <p:spPr bwMode="auto">
            <a:xfrm>
              <a:off x="0" y="6661150"/>
              <a:ext cx="10080625" cy="900113"/>
            </a:xfrm>
            <a:prstGeom prst="roundRect">
              <a:avLst>
                <a:gd name="adj" fmla="val 0"/>
              </a:avLst>
            </a:prstGeom>
            <a:solidFill>
              <a:srgbClr val="4E84C4"/>
            </a:soli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pic>
          <p:nvPicPr>
            <p:cNvPr id="409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67088" y="6877050"/>
              <a:ext cx="3475037" cy="503238"/>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grpSp>
      <p:sp>
        <p:nvSpPr>
          <p:cNvPr id="4100" name="Rectangle 4"/>
          <p:cNvSpPr>
            <a:spLocks noGrp="1" noChangeArrowheads="1"/>
          </p:cNvSpPr>
          <p:nvPr>
            <p:ph type="title" idx="1"/>
          </p:nvPr>
        </p:nvSpPr>
        <p:spPr>
          <a:xfrm>
            <a:off x="503238" y="69502"/>
            <a:ext cx="9070975" cy="1262063"/>
          </a:xfrm>
          <a:ln/>
        </p:spPr>
        <p:txBody>
          <a:bodyPr tIns="16632" anchor="ctr"/>
          <a:lstStyle/>
          <a:p>
            <a:pPr marL="0" indent="0">
              <a:lnSpc>
                <a:spcPct val="97000"/>
              </a:lnSpc>
              <a:spcAft>
                <a:spcPct val="0"/>
              </a:spcAft>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4400" b="1" dirty="0">
                <a:solidFill>
                  <a:srgbClr val="4E84C4"/>
                </a:solidFill>
              </a:rPr>
              <a:t>Section 7 Patents Act 1977</a:t>
            </a:r>
            <a:endParaRPr lang="en-GB" sz="4400" b="1" dirty="0">
              <a:solidFill>
                <a:srgbClr val="4E84C4"/>
              </a:solidFill>
              <a:latin typeface="Trebuchet MS" panose="020B0603020202020204" pitchFamily="34" charset="0"/>
            </a:endParaRPr>
          </a:p>
        </p:txBody>
      </p:sp>
    </p:spTree>
    <p:extLst>
      <p:ext uri="{BB962C8B-B14F-4D97-AF65-F5344CB8AC3E}">
        <p14:creationId xmlns:p14="http://schemas.microsoft.com/office/powerpoint/2010/main" val="15899196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body"/>
          </p:nvPr>
        </p:nvSpPr>
        <p:spPr>
          <a:xfrm>
            <a:off x="359792" y="1285080"/>
            <a:ext cx="9070975" cy="5195095"/>
          </a:xfrm>
          <a:ln/>
        </p:spPr>
        <p:txBody>
          <a:bodyPr tIns="12096" anchor="t"/>
          <a:lstStyle/>
          <a:p>
            <a:pPr marL="1250950" lvl="2" algn="l">
              <a:lnSpc>
                <a:spcPct val="97000"/>
              </a:lnSpc>
              <a:spcAft>
                <a:spcPts val="1425"/>
              </a:spcAft>
              <a:buClr>
                <a:srgbClr val="4E84C4"/>
              </a:buClr>
              <a:buSzPct val="5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1400" b="1" i="1" dirty="0">
                <a:solidFill>
                  <a:schemeClr val="tx1"/>
                </a:solidFill>
                <a:latin typeface="Trebuchet MS" panose="020B0703020202090204" pitchFamily="34" charset="0"/>
              </a:rPr>
              <a:t>Mention of inventor.</a:t>
            </a:r>
          </a:p>
          <a:p>
            <a:pPr marL="1250950" lvl="2" algn="l">
              <a:lnSpc>
                <a:spcPct val="97000"/>
              </a:lnSpc>
              <a:spcAft>
                <a:spcPts val="1425"/>
              </a:spcAft>
              <a:buClr>
                <a:srgbClr val="4E84C4"/>
              </a:buClr>
              <a:buSzPct val="5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1400" i="1" dirty="0">
                <a:solidFill>
                  <a:schemeClr val="tx1"/>
                </a:solidFill>
                <a:latin typeface="Trebuchet MS" panose="020B0703020202090204" pitchFamily="34" charset="0"/>
              </a:rPr>
              <a:t>(1) The inventor or joint inventors of an invention shall have a right to be mentioned as such in any patent granted for the invention and shall also have a right to be so mentioned if possible in any published application for a patent for the invention and, if not so mentioned, a right to be so mentioned in accordance with rules in a prescribed document.</a:t>
            </a:r>
          </a:p>
          <a:p>
            <a:pPr marL="1250950" lvl="2" algn="l">
              <a:lnSpc>
                <a:spcPct val="97000"/>
              </a:lnSpc>
              <a:spcAft>
                <a:spcPts val="1425"/>
              </a:spcAft>
              <a:buClr>
                <a:srgbClr val="4E84C4"/>
              </a:buClr>
              <a:buSzPct val="5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1400" i="1" dirty="0">
                <a:solidFill>
                  <a:schemeClr val="tx1"/>
                </a:solidFill>
                <a:latin typeface="Trebuchet MS" panose="020B0703020202090204" pitchFamily="34" charset="0"/>
              </a:rPr>
              <a:t>(2) Unless he has already given the Patent Office the information hereinafter mentioned, an applicant for a patent shall within the prescribed period file with the Patent Office a statement—</a:t>
            </a:r>
          </a:p>
          <a:p>
            <a:pPr marL="1708150" lvl="3" algn="l">
              <a:lnSpc>
                <a:spcPct val="97000"/>
              </a:lnSpc>
              <a:spcAft>
                <a:spcPts val="1425"/>
              </a:spcAft>
              <a:buClr>
                <a:srgbClr val="4E84C4"/>
              </a:buClr>
              <a:buSzPct val="5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1400" i="1" dirty="0">
                <a:solidFill>
                  <a:schemeClr val="tx1"/>
                </a:solidFill>
                <a:latin typeface="Trebuchet MS" panose="020B0703020202090204" pitchFamily="34" charset="0"/>
              </a:rPr>
              <a:t>(a) identifying </a:t>
            </a:r>
            <a:r>
              <a:rPr lang="en-GB" sz="1400" b="1" i="1" u="sng" dirty="0">
                <a:solidFill>
                  <a:schemeClr val="tx1"/>
                </a:solidFill>
                <a:latin typeface="Trebuchet MS" panose="020B0703020202090204" pitchFamily="34" charset="0"/>
              </a:rPr>
              <a:t>the person or persons </a:t>
            </a:r>
            <a:r>
              <a:rPr lang="en-GB" sz="1400" i="1" dirty="0">
                <a:solidFill>
                  <a:schemeClr val="tx1"/>
                </a:solidFill>
                <a:latin typeface="Trebuchet MS" panose="020B0703020202090204" pitchFamily="34" charset="0"/>
              </a:rPr>
              <a:t>whom he </a:t>
            </a:r>
            <a:r>
              <a:rPr lang="en-GB" sz="1400" b="1" i="1" u="sng" dirty="0">
                <a:solidFill>
                  <a:schemeClr val="tx1"/>
                </a:solidFill>
                <a:latin typeface="Trebuchet MS" panose="020B0703020202090204" pitchFamily="34" charset="0"/>
              </a:rPr>
              <a:t>believes to be </a:t>
            </a:r>
            <a:r>
              <a:rPr lang="en-GB" sz="1400" b="1" i="1" dirty="0">
                <a:solidFill>
                  <a:schemeClr val="tx1"/>
                </a:solidFill>
                <a:latin typeface="Trebuchet MS" panose="020B0703020202090204" pitchFamily="34" charset="0"/>
              </a:rPr>
              <a:t>the inventor </a:t>
            </a:r>
            <a:r>
              <a:rPr lang="en-GB" sz="1400" i="1" dirty="0">
                <a:solidFill>
                  <a:schemeClr val="tx1"/>
                </a:solidFill>
                <a:latin typeface="Trebuchet MS" panose="020B0703020202090204" pitchFamily="34" charset="0"/>
              </a:rPr>
              <a:t>or inventors; and</a:t>
            </a:r>
          </a:p>
          <a:p>
            <a:pPr marL="1708150" lvl="3" algn="l">
              <a:lnSpc>
                <a:spcPct val="97000"/>
              </a:lnSpc>
              <a:spcAft>
                <a:spcPts val="1425"/>
              </a:spcAft>
              <a:buClr>
                <a:srgbClr val="4E84C4"/>
              </a:buClr>
              <a:buSzPct val="5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1400" i="1" dirty="0">
                <a:solidFill>
                  <a:schemeClr val="tx1"/>
                </a:solidFill>
                <a:latin typeface="Trebuchet MS" panose="020B0703020202090204" pitchFamily="34" charset="0"/>
              </a:rPr>
              <a:t>(b) where the applicant is not the sole inventor or the applicants are not the joint inventors, </a:t>
            </a:r>
            <a:r>
              <a:rPr lang="en-GB" sz="1400" b="1" i="1" u="sng" dirty="0">
                <a:solidFill>
                  <a:schemeClr val="tx1"/>
                </a:solidFill>
                <a:latin typeface="Trebuchet MS" panose="020B0703020202090204" pitchFamily="34" charset="0"/>
              </a:rPr>
              <a:t>indicating the derivation of his or their right </a:t>
            </a:r>
            <a:r>
              <a:rPr lang="en-GB" sz="1400" i="1" dirty="0">
                <a:solidFill>
                  <a:schemeClr val="tx1"/>
                </a:solidFill>
                <a:latin typeface="Trebuchet MS" panose="020B0703020202090204" pitchFamily="34" charset="0"/>
              </a:rPr>
              <a:t>to be granted the patent;</a:t>
            </a:r>
          </a:p>
          <a:p>
            <a:pPr marL="1250950" lvl="2" algn="l">
              <a:lnSpc>
                <a:spcPct val="97000"/>
              </a:lnSpc>
              <a:spcAft>
                <a:spcPts val="1425"/>
              </a:spcAft>
              <a:buClr>
                <a:srgbClr val="4E84C4"/>
              </a:buClr>
              <a:buSzPct val="5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1400" i="1" dirty="0">
                <a:solidFill>
                  <a:schemeClr val="tx1"/>
                </a:solidFill>
                <a:latin typeface="Trebuchet MS" panose="020B0703020202090204" pitchFamily="34" charset="0"/>
              </a:rPr>
              <a:t>and, if he </a:t>
            </a:r>
            <a:r>
              <a:rPr lang="en-GB" sz="1400" b="1" i="1" dirty="0">
                <a:solidFill>
                  <a:schemeClr val="tx1"/>
                </a:solidFill>
                <a:latin typeface="Trebuchet MS" panose="020B0703020202090204" pitchFamily="34" charset="0"/>
              </a:rPr>
              <a:t>fails to do so, the application shall be taken to be withdrawn</a:t>
            </a:r>
            <a:r>
              <a:rPr lang="en-GB" sz="1400" i="1" dirty="0">
                <a:solidFill>
                  <a:schemeClr val="tx1"/>
                </a:solidFill>
                <a:latin typeface="Trebuchet MS" panose="020B0703020202090204" pitchFamily="34" charset="0"/>
              </a:rPr>
              <a:t>.</a:t>
            </a:r>
          </a:p>
          <a:p>
            <a:pPr marL="1250950" lvl="2" algn="l">
              <a:lnSpc>
                <a:spcPct val="97000"/>
              </a:lnSpc>
              <a:spcAft>
                <a:spcPts val="1425"/>
              </a:spcAft>
              <a:buClr>
                <a:srgbClr val="4E84C4"/>
              </a:buClr>
              <a:buSzPct val="5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1400" i="1" dirty="0">
                <a:solidFill>
                  <a:schemeClr val="tx1"/>
                </a:solidFill>
                <a:latin typeface="Trebuchet MS" panose="020B0703020202090204" pitchFamily="34" charset="0"/>
              </a:rPr>
              <a:t>(3) Where a person has been mentioned as sole or joint inventor in pursuance of this section, any other person who alleges that the former ought not to have been so mentioned may at any time apply to the comptroller for a certificate to that effect, and the comptroller may issue such a certificate; and if he does so, he shall accordingly rectify any undistributed copies of the patent and of any documents prescribed for the purposes of subsection (1) above.</a:t>
            </a:r>
          </a:p>
        </p:txBody>
      </p:sp>
      <p:grpSp>
        <p:nvGrpSpPr>
          <p:cNvPr id="2" name="Group 1"/>
          <p:cNvGrpSpPr/>
          <p:nvPr/>
        </p:nvGrpSpPr>
        <p:grpSpPr>
          <a:xfrm>
            <a:off x="0" y="6661150"/>
            <a:ext cx="10080625" cy="900113"/>
            <a:chOff x="0" y="6661150"/>
            <a:chExt cx="10080625" cy="900113"/>
          </a:xfrm>
        </p:grpSpPr>
        <p:sp>
          <p:nvSpPr>
            <p:cNvPr id="4098" name="AutoShape 2"/>
            <p:cNvSpPr>
              <a:spLocks noChangeArrowheads="1"/>
            </p:cNvSpPr>
            <p:nvPr/>
          </p:nvSpPr>
          <p:spPr bwMode="auto">
            <a:xfrm>
              <a:off x="0" y="6661150"/>
              <a:ext cx="10080625" cy="900113"/>
            </a:xfrm>
            <a:prstGeom prst="roundRect">
              <a:avLst>
                <a:gd name="adj" fmla="val 0"/>
              </a:avLst>
            </a:prstGeom>
            <a:solidFill>
              <a:srgbClr val="4E84C4"/>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en-GB"/>
            </a:p>
          </p:txBody>
        </p:sp>
        <p:pic>
          <p:nvPicPr>
            <p:cNvPr id="409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67088" y="6877050"/>
              <a:ext cx="3475037" cy="503238"/>
            </a:xfrm>
            <a:prstGeom prst="rect">
              <a:avLst/>
            </a:prstGeom>
            <a:noFill/>
            <a:ln>
              <a:noFill/>
            </a:ln>
            <a:effectLst/>
            <a:extLst>
              <a:ext uri="{909E8E84-426E-40dd-AFC4-6F175D3DCCD1}">
                <a14:hiddenFill xmlns:a14="http://schemas.microsoft.com/office/drawing/2010/main" xmlns="">
                  <a:blipFill dpi="0" rotWithShape="0">
                    <a:blip/>
                    <a:srcRect/>
                    <a:stretch>
                      <a:fillRect/>
                    </a:stretch>
                  </a:blip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grpSp>
      <p:sp>
        <p:nvSpPr>
          <p:cNvPr id="4100" name="Rectangle 4"/>
          <p:cNvSpPr>
            <a:spLocks noGrp="1" noChangeArrowheads="1"/>
          </p:cNvSpPr>
          <p:nvPr>
            <p:ph type="title" idx="1"/>
          </p:nvPr>
        </p:nvSpPr>
        <p:spPr>
          <a:xfrm>
            <a:off x="503238" y="69502"/>
            <a:ext cx="9070975" cy="1262063"/>
          </a:xfrm>
          <a:ln/>
        </p:spPr>
        <p:txBody>
          <a:bodyPr tIns="16632" anchor="ctr"/>
          <a:lstStyle/>
          <a:p>
            <a:pPr marL="0" indent="0">
              <a:lnSpc>
                <a:spcPct val="97000"/>
              </a:lnSpc>
              <a:spcAft>
                <a:spcPct val="0"/>
              </a:spcAft>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4400" b="1" dirty="0">
                <a:solidFill>
                  <a:srgbClr val="4E84C4"/>
                </a:solidFill>
              </a:rPr>
              <a:t>Section 13 Patents Act 1977</a:t>
            </a:r>
            <a:endParaRPr lang="en-GB" sz="4400" b="1" dirty="0">
              <a:solidFill>
                <a:srgbClr val="4E84C4"/>
              </a:solidFill>
              <a:latin typeface="Trebuchet MS" panose="020B0603020202020204" pitchFamily="34" charset="0"/>
            </a:endParaRPr>
          </a:p>
        </p:txBody>
      </p:sp>
    </p:spTree>
    <p:extLst>
      <p:ext uri="{BB962C8B-B14F-4D97-AF65-F5344CB8AC3E}">
        <p14:creationId xmlns:p14="http://schemas.microsoft.com/office/powerpoint/2010/main" val="26765815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AutoShape 1"/>
          <p:cNvSpPr>
            <a:spLocks noChangeArrowheads="1"/>
          </p:cNvSpPr>
          <p:nvPr/>
        </p:nvSpPr>
        <p:spPr bwMode="auto">
          <a:xfrm>
            <a:off x="0" y="0"/>
            <a:ext cx="10080625" cy="7559675"/>
          </a:xfrm>
          <a:prstGeom prst="roundRect">
            <a:avLst>
              <a:gd name="adj" fmla="val 0"/>
            </a:avLst>
          </a:prstGeom>
          <a:solidFill>
            <a:srgbClr val="4E84C4"/>
          </a:solidFill>
          <a:ln w="9360">
            <a:solidFill>
              <a:srgbClr val="000000"/>
            </a:solidFill>
            <a:round/>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90000" tIns="66168" rIns="90000" bIns="4500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panose="020B0604020202020204" pitchFamily="34" charset="0"/>
                <a:cs typeface="Arial Unicode MS" panose="020B0604020202020204" pitchFamily="34" charset="-128"/>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panose="020B0604020202020204" pitchFamily="34" charset="0"/>
                <a:cs typeface="Arial Unicode MS" panose="020B0604020202020204" pitchFamily="34" charset="-128"/>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panose="020B0604020202020204" pitchFamily="34" charset="0"/>
                <a:cs typeface="Arial Unicode MS" panose="020B0604020202020204" pitchFamily="34" charset="-128"/>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panose="020B0604020202020204" pitchFamily="34" charset="0"/>
                <a:cs typeface="Arial Unicode MS" panose="020B0604020202020204" pitchFamily="34" charset="-128"/>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panose="020B0604020202020204" pitchFamily="34" charset="0"/>
                <a:cs typeface="Arial Unicode MS" panose="020B0604020202020204" pitchFamily="34" charset="-128"/>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panose="020B0604020202020204" pitchFamily="34" charset="0"/>
                <a:cs typeface="Arial Unicode MS" panose="020B0604020202020204" pitchFamily="34" charset="-128"/>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panose="020B0604020202020204" pitchFamily="34" charset="0"/>
                <a:cs typeface="Arial Unicode MS" panose="020B0604020202020204" pitchFamily="34" charset="-128"/>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panose="020B0604020202020204" pitchFamily="34" charset="0"/>
                <a:cs typeface="Arial Unicode MS" panose="020B0604020202020204" pitchFamily="34" charset="-128"/>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panose="020B0604020202020204" pitchFamily="34" charset="0"/>
                <a:cs typeface="Arial Unicode MS" panose="020B0604020202020204" pitchFamily="34" charset="-128"/>
              </a:defRPr>
            </a:lvl9pPr>
          </a:lstStyle>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a:p>
            <a:pPr algn="ctr"/>
            <a:endParaRPr lang="en-GB" sz="2400" dirty="0">
              <a:latin typeface="Times New Roman" panose="02020603050405020304" pitchFamily="18" charset="0"/>
            </a:endParaRPr>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19475" y="1992313"/>
            <a:ext cx="3408363" cy="3408362"/>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1619205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Arial Unicode MS"/>
      </a:majorFont>
      <a:minorFont>
        <a:latin typeface="Arial"/>
        <a:ea typeface=""/>
        <a:cs typeface="Arial Unicode MS"/>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sz="1800" b="0" i="0" u="none" strike="noStrike" cap="none" normalizeH="0" baseline="0" smtClean="0">
            <a:ln>
              <a:noFill/>
            </a:ln>
            <a:effectLst/>
            <a:latin typeface="Arial" panose="020B0604020202020204" pitchFamily="34" charset="0"/>
            <a:cs typeface="Arial Unicode MS" panose="020B0604020202020204" pitchFamily="34"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sz="1800" b="0" i="0" u="none" strike="noStrike" cap="none" normalizeH="0" baseline="0" smtClean="0">
            <a:ln>
              <a:noFill/>
            </a:ln>
            <a:effectLst/>
            <a:latin typeface="Arial" panose="020B0604020202020204" pitchFamily="34" charset="0"/>
            <a:cs typeface="Arial Unicode MS" panose="020B0604020202020204" pitchFamily="34"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3 New Square powerpoint template v1" id="{22378A10-217A-4B64-8767-2F9CA716B9E5}" vid="{890B6B8C-5AD0-4AC2-A63E-5B10D0B8706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3 New Square powerpoint template v1</Template>
  <TotalTime>238</TotalTime>
  <Words>726</Words>
  <Application>Microsoft Macintosh PowerPoint</Application>
  <PresentationFormat>Custom</PresentationFormat>
  <Paragraphs>78</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Times New Roman</vt:lpstr>
      <vt:lpstr>Trebuchet MS</vt:lpstr>
      <vt:lpstr>Wingdings</vt:lpstr>
      <vt:lpstr>Office Theme</vt:lpstr>
      <vt:lpstr>PowerPoint Presentation</vt:lpstr>
      <vt:lpstr>Introduction</vt:lpstr>
      <vt:lpstr>The Applications</vt:lpstr>
      <vt:lpstr>The Forms 7</vt:lpstr>
      <vt:lpstr>Section 7 Patents Act 1977</vt:lpstr>
      <vt:lpstr>Section 13 Patents Act 1977</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 Hinchliffe</dc:creator>
  <cp:lastModifiedBy>Stuart Baran</cp:lastModifiedBy>
  <cp:revision>24</cp:revision>
  <cp:lastPrinted>2023-06-07T10:26:57Z</cp:lastPrinted>
  <dcterms:created xsi:type="dcterms:W3CDTF">2013-03-14T17:30:58Z</dcterms:created>
  <dcterms:modified xsi:type="dcterms:W3CDTF">2024-02-01T11:21:10Z</dcterms:modified>
</cp:coreProperties>
</file>