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F4C54-7ED2-EFF1-E291-DE8747E58F93}" v="7" dt="2019-03-05T14:49:48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ld, Patrick" userId="S::patrick.goold@city.ac.uk::954fea44-9747-4265-b63a-89957457f091" providerId="AD" clId="Web-{FB884A59-AB39-56A1-D672-564CA2F50270}"/>
    <pc:docChg chg="addSld modSld sldOrd">
      <pc:chgData name="Goold, Patrick" userId="S::patrick.goold@city.ac.uk::954fea44-9747-4265-b63a-89957457f091" providerId="AD" clId="Web-{FB884A59-AB39-56A1-D672-564CA2F50270}" dt="2019-03-06T11:16:30.023" v="4"/>
      <pc:docMkLst>
        <pc:docMk/>
      </pc:docMkLst>
      <pc:sldChg chg="addSp modSp mod ord setBg">
        <pc:chgData name="Goold, Patrick" userId="S::patrick.goold@city.ac.uk::954fea44-9747-4265-b63a-89957457f091" providerId="AD" clId="Web-{FB884A59-AB39-56A1-D672-564CA2F50270}" dt="2019-03-06T11:16:30.023" v="4"/>
        <pc:sldMkLst>
          <pc:docMk/>
          <pc:sldMk cId="3569556175" sldId="262"/>
        </pc:sldMkLst>
        <pc:picChg chg="mod">
          <ac:chgData name="Goold, Patrick" userId="S::patrick.goold@city.ac.uk::954fea44-9747-4265-b63a-89957457f091" providerId="AD" clId="Web-{FB884A59-AB39-56A1-D672-564CA2F50270}" dt="2019-03-06T11:16:30.023" v="4"/>
          <ac:picMkLst>
            <pc:docMk/>
            <pc:sldMk cId="3569556175" sldId="262"/>
            <ac:picMk id="2" creationId="{E5307355-7F30-494F-9BA3-9CB4DFDB3A59}"/>
          </ac:picMkLst>
        </pc:picChg>
        <pc:cxnChg chg="add">
          <ac:chgData name="Goold, Patrick" userId="S::patrick.goold@city.ac.uk::954fea44-9747-4265-b63a-89957457f091" providerId="AD" clId="Web-{FB884A59-AB39-56A1-D672-564CA2F50270}" dt="2019-03-06T11:16:30.023" v="4"/>
          <ac:cxnSpMkLst>
            <pc:docMk/>
            <pc:sldMk cId="3569556175" sldId="262"/>
            <ac:cxnSpMk id="7" creationId="{22F6364A-B358-4BEE-B158-0734D2C938D4}"/>
          </ac:cxnSpMkLst>
        </pc:cxnChg>
      </pc:sldChg>
      <pc:sldChg chg="addSp modSp new mod setBg">
        <pc:chgData name="Goold, Patrick" userId="S::patrick.goold@city.ac.uk::954fea44-9747-4265-b63a-89957457f091" providerId="AD" clId="Web-{FB884A59-AB39-56A1-D672-564CA2F50270}" dt="2019-03-06T11:16:26.398" v="3"/>
        <pc:sldMkLst>
          <pc:docMk/>
          <pc:sldMk cId="3079705476" sldId="263"/>
        </pc:sldMkLst>
        <pc:picChg chg="add mod">
          <ac:chgData name="Goold, Patrick" userId="S::patrick.goold@city.ac.uk::954fea44-9747-4265-b63a-89957457f091" providerId="AD" clId="Web-{FB884A59-AB39-56A1-D672-564CA2F50270}" dt="2019-03-06T11:16:26.398" v="3"/>
          <ac:picMkLst>
            <pc:docMk/>
            <pc:sldMk cId="3079705476" sldId="263"/>
            <ac:picMk id="2" creationId="{FD262B80-17C7-415A-9B09-3782E5CF2C45}"/>
          </ac:picMkLst>
        </pc:picChg>
        <pc:cxnChg chg="add">
          <ac:chgData name="Goold, Patrick" userId="S::patrick.goold@city.ac.uk::954fea44-9747-4265-b63a-89957457f091" providerId="AD" clId="Web-{FB884A59-AB39-56A1-D672-564CA2F50270}" dt="2019-03-06T11:16:26.398" v="3"/>
          <ac:cxnSpMkLst>
            <pc:docMk/>
            <pc:sldMk cId="3079705476" sldId="263"/>
            <ac:cxnSpMk id="7" creationId="{22F6364A-B358-4BEE-B158-0734D2C938D4}"/>
          </ac:cxnSpMkLst>
        </pc:cxnChg>
      </pc:sldChg>
    </pc:docChg>
  </pc:docChgLst>
  <pc:docChgLst>
    <pc:chgData name="Goold, Patrick" userId="S::patrick.goold@city.ac.uk::954fea44-9747-4265-b63a-89957457f091" providerId="AD" clId="Web-{DBFF4C54-7ED2-EFF1-E291-DE8747E58F93}"/>
    <pc:docChg chg="addSld delSld modSld sldOrd">
      <pc:chgData name="Goold, Patrick" userId="S::patrick.goold@city.ac.uk::954fea44-9747-4265-b63a-89957457f091" providerId="AD" clId="Web-{DBFF4C54-7ED2-EFF1-E291-DE8747E58F93}" dt="2019-03-05T15:31:31.800" v="304" actId="1076"/>
      <pc:docMkLst>
        <pc:docMk/>
      </pc:docMkLst>
      <pc:sldChg chg="addSp delSp modSp mod setBg">
        <pc:chgData name="Goold, Patrick" userId="S::patrick.goold@city.ac.uk::954fea44-9747-4265-b63a-89957457f091" providerId="AD" clId="Web-{DBFF4C54-7ED2-EFF1-E291-DE8747E58F93}" dt="2019-03-05T15:01:37.843" v="252"/>
        <pc:sldMkLst>
          <pc:docMk/>
          <pc:sldMk cId="109857222" sldId="256"/>
        </pc:sldMkLst>
        <pc:spChg chg="mod">
          <ac:chgData name="Goold, Patrick" userId="S::patrick.goold@city.ac.uk::954fea44-9747-4265-b63a-89957457f091" providerId="AD" clId="Web-{DBFF4C54-7ED2-EFF1-E291-DE8747E58F93}" dt="2019-03-05T14:52:37.128" v="246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Goold, Patrick" userId="S::patrick.goold@city.ac.uk::954fea44-9747-4265-b63a-89957457f091" providerId="AD" clId="Web-{DBFF4C54-7ED2-EFF1-E291-DE8747E58F93}" dt="2019-03-05T14:16:04.752" v="14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Goold, Patrick" userId="S::patrick.goold@city.ac.uk::954fea44-9747-4265-b63a-89957457f091" providerId="AD" clId="Web-{DBFF4C54-7ED2-EFF1-E291-DE8747E58F93}" dt="2019-03-05T14:16:09.424" v="15"/>
          <ac:spMkLst>
            <pc:docMk/>
            <pc:sldMk cId="109857222" sldId="256"/>
            <ac:spMk id="5" creationId="{DC760B08-8EDC-4790-BD9B-D33C07B53D3F}"/>
          </ac:spMkLst>
        </pc:spChg>
        <pc:spChg chg="add del mod">
          <ac:chgData name="Goold, Patrick" userId="S::patrick.goold@city.ac.uk::954fea44-9747-4265-b63a-89957457f091" providerId="AD" clId="Web-{DBFF4C54-7ED2-EFF1-E291-DE8747E58F93}" dt="2019-03-05T14:43:17.835" v="196"/>
          <ac:spMkLst>
            <pc:docMk/>
            <pc:sldMk cId="109857222" sldId="256"/>
            <ac:spMk id="8" creationId="{A9F351C1-0F92-4BE9-B9BB-2BA80C0F30B7}"/>
          </ac:spMkLst>
        </pc:spChg>
        <pc:spChg chg="add mod">
          <ac:chgData name="Goold, Patrick" userId="S::patrick.goold@city.ac.uk::954fea44-9747-4265-b63a-89957457f091" providerId="AD" clId="Web-{DBFF4C54-7ED2-EFF1-E291-DE8747E58F93}" dt="2019-03-05T15:01:37.843" v="252"/>
          <ac:spMkLst>
            <pc:docMk/>
            <pc:sldMk cId="109857222" sldId="256"/>
            <ac:spMk id="11" creationId="{7D9E15E7-B159-4CD2-9AC7-E21ABA48B64D}"/>
          </ac:spMkLst>
        </pc:spChg>
        <pc:spChg chg="add">
          <ac:chgData name="Goold, Patrick" userId="S::patrick.goold@city.ac.uk::954fea44-9747-4265-b63a-89957457f091" providerId="AD" clId="Web-{DBFF4C54-7ED2-EFF1-E291-DE8747E58F93}" dt="2019-03-05T14:52:37.128" v="246"/>
          <ac:spMkLst>
            <pc:docMk/>
            <pc:sldMk cId="109857222" sldId="256"/>
            <ac:spMk id="16" creationId="{6F9EB9F2-07E2-4D64-BBD8-BB5B217F1218}"/>
          </ac:spMkLst>
        </pc:spChg>
        <pc:picChg chg="add del mod">
          <ac:chgData name="Goold, Patrick" userId="S::patrick.goold@city.ac.uk::954fea44-9747-4265-b63a-89957457f091" providerId="AD" clId="Web-{DBFF4C54-7ED2-EFF1-E291-DE8747E58F93}" dt="2019-03-05T14:42:41.382" v="170"/>
          <ac:picMkLst>
            <pc:docMk/>
            <pc:sldMk cId="109857222" sldId="256"/>
            <ac:picMk id="6" creationId="{5F1E35F7-91CB-4ADC-B09D-7F7DD1CD934B}"/>
          </ac:picMkLst>
        </pc:picChg>
        <pc:picChg chg="add del mod">
          <ac:chgData name="Goold, Patrick" userId="S::patrick.goold@city.ac.uk::954fea44-9747-4265-b63a-89957457f091" providerId="AD" clId="Web-{DBFF4C54-7ED2-EFF1-E291-DE8747E58F93}" dt="2019-03-05T14:43:28.304" v="204"/>
          <ac:picMkLst>
            <pc:docMk/>
            <pc:sldMk cId="109857222" sldId="256"/>
            <ac:picMk id="9" creationId="{020B1345-AF0F-4D25-BB9F-A3164E775530}"/>
          </ac:picMkLst>
        </pc:picChg>
        <pc:cxnChg chg="add">
          <ac:chgData name="Goold, Patrick" userId="S::patrick.goold@city.ac.uk::954fea44-9747-4265-b63a-89957457f091" providerId="AD" clId="Web-{DBFF4C54-7ED2-EFF1-E291-DE8747E58F93}" dt="2019-03-05T14:52:37.128" v="246"/>
          <ac:cxnSpMkLst>
            <pc:docMk/>
            <pc:sldMk cId="109857222" sldId="256"/>
            <ac:cxnSpMk id="18" creationId="{F0C57C7C-DFE9-4A1E-B7A9-DF40E63366BB}"/>
          </ac:cxnSpMkLst>
        </pc:cxnChg>
      </pc:sldChg>
      <pc:sldChg chg="addSp delSp modSp new mod setBg addAnim modAnim">
        <pc:chgData name="Goold, Patrick" userId="S::patrick.goold@city.ac.uk::954fea44-9747-4265-b63a-89957457f091" providerId="AD" clId="Web-{DBFF4C54-7ED2-EFF1-E291-DE8747E58F93}" dt="2019-03-05T15:16:23.322" v="299"/>
        <pc:sldMkLst>
          <pc:docMk/>
          <pc:sldMk cId="2066442255" sldId="257"/>
        </pc:sldMkLst>
        <pc:spChg chg="add mod">
          <ac:chgData name="Goold, Patrick" userId="S::patrick.goold@city.ac.uk::954fea44-9747-4265-b63a-89957457f091" providerId="AD" clId="Web-{DBFF4C54-7ED2-EFF1-E291-DE8747E58F93}" dt="2019-03-05T14:52:25.238" v="245"/>
          <ac:spMkLst>
            <pc:docMk/>
            <pc:sldMk cId="2066442255" sldId="257"/>
            <ac:spMk id="10" creationId="{BD5F461F-331B-4C86-9867-A8815D432FD8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4:38:37.306" v="44"/>
          <ac:spMkLst>
            <pc:docMk/>
            <pc:sldMk cId="2066442255" sldId="257"/>
            <ac:spMk id="11" creationId="{5C7D9A3B-0217-4A91-BE4D-E94D84A3DAE2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4:38:34.337" v="43"/>
          <ac:spMkLst>
            <pc:docMk/>
            <pc:sldMk cId="2066442255" sldId="257"/>
            <ac:spMk id="12" creationId="{2D70E12B-BE8E-4A02-80A1-9BD9A42A7461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4:52:25.238" v="245"/>
          <ac:spMkLst>
            <pc:docMk/>
            <pc:sldMk cId="2066442255" sldId="257"/>
            <ac:spMk id="15" creationId="{16C5FA50-8D52-4617-AF91-5C7B1C8352F1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4:52:25.238" v="245"/>
          <ac:spMkLst>
            <pc:docMk/>
            <pc:sldMk cId="2066442255" sldId="257"/>
            <ac:spMk id="17" creationId="{E223798C-12AD-4B0C-A50C-D676347D67CF}"/>
          </ac:spMkLst>
        </pc:spChg>
        <pc:spChg chg="add">
          <ac:chgData name="Goold, Patrick" userId="S::patrick.goold@city.ac.uk::954fea44-9747-4265-b63a-89957457f091" providerId="AD" clId="Web-{DBFF4C54-7ED2-EFF1-E291-DE8747E58F93}" dt="2019-03-05T14:52:25.238" v="245"/>
          <ac:spMkLst>
            <pc:docMk/>
            <pc:sldMk cId="2066442255" sldId="257"/>
            <ac:spMk id="22" creationId="{BEE73255-8084-4DF9-BB0B-15EAC92E2CB9}"/>
          </ac:spMkLst>
        </pc:spChg>
        <pc:spChg chg="add">
          <ac:chgData name="Goold, Patrick" userId="S::patrick.goold@city.ac.uk::954fea44-9747-4265-b63a-89957457f091" providerId="AD" clId="Web-{DBFF4C54-7ED2-EFF1-E291-DE8747E58F93}" dt="2019-03-05T14:52:25.238" v="245"/>
          <ac:spMkLst>
            <pc:docMk/>
            <pc:sldMk cId="2066442255" sldId="257"/>
            <ac:spMk id="24" creationId="{67048353-8981-459A-9BC6-9711CE462E06}"/>
          </ac:spMkLst>
        </pc:spChg>
        <pc:picChg chg="add del mod">
          <ac:chgData name="Goold, Patrick" userId="S::patrick.goold@city.ac.uk::954fea44-9747-4265-b63a-89957457f091" providerId="AD" clId="Web-{DBFF4C54-7ED2-EFF1-E291-DE8747E58F93}" dt="2019-03-05T14:37:10.588" v="30"/>
          <ac:picMkLst>
            <pc:docMk/>
            <pc:sldMk cId="2066442255" sldId="257"/>
            <ac:picMk id="2" creationId="{4D06903E-3B15-4F4D-B7ED-C27CE62A507D}"/>
          </ac:picMkLst>
        </pc:picChg>
        <pc:picChg chg="add del mod">
          <ac:chgData name="Goold, Patrick" userId="S::patrick.goold@city.ac.uk::954fea44-9747-4265-b63a-89957457f091" providerId="AD" clId="Web-{DBFF4C54-7ED2-EFF1-E291-DE8747E58F93}" dt="2019-03-05T14:37:10.588" v="29"/>
          <ac:picMkLst>
            <pc:docMk/>
            <pc:sldMk cId="2066442255" sldId="257"/>
            <ac:picMk id="4" creationId="{006B6394-0ED4-4CCB-827F-989D7A11360F}"/>
          </ac:picMkLst>
        </pc:picChg>
        <pc:picChg chg="add mod ord">
          <ac:chgData name="Goold, Patrick" userId="S::patrick.goold@city.ac.uk::954fea44-9747-4265-b63a-89957457f091" providerId="AD" clId="Web-{DBFF4C54-7ED2-EFF1-E291-DE8747E58F93}" dt="2019-03-05T14:52:25.238" v="245"/>
          <ac:picMkLst>
            <pc:docMk/>
            <pc:sldMk cId="2066442255" sldId="257"/>
            <ac:picMk id="6" creationId="{9472B894-5B1B-4EFC-96DB-F1F689FD848D}"/>
          </ac:picMkLst>
        </pc:picChg>
        <pc:picChg chg="add del mod">
          <ac:chgData name="Goold, Patrick" userId="S::patrick.goold@city.ac.uk::954fea44-9747-4265-b63a-89957457f091" providerId="AD" clId="Web-{DBFF4C54-7ED2-EFF1-E291-DE8747E58F93}" dt="2019-03-05T14:38:23.431" v="39"/>
          <ac:picMkLst>
            <pc:docMk/>
            <pc:sldMk cId="2066442255" sldId="257"/>
            <ac:picMk id="8" creationId="{4FD17C9F-826A-4626-BD6B-BD8500D3570B}"/>
          </ac:picMkLst>
        </pc:picChg>
      </pc:sldChg>
      <pc:sldChg chg="addSp delSp modSp new">
        <pc:chgData name="Goold, Patrick" userId="S::patrick.goold@city.ac.uk::954fea44-9747-4265-b63a-89957457f091" providerId="AD" clId="Web-{DBFF4C54-7ED2-EFF1-E291-DE8747E58F93}" dt="2019-03-05T14:53:34.815" v="247" actId="20577"/>
        <pc:sldMkLst>
          <pc:docMk/>
          <pc:sldMk cId="202584015" sldId="258"/>
        </pc:sldMkLst>
        <pc:spChg chg="mod">
          <ac:chgData name="Goold, Patrick" userId="S::patrick.goold@city.ac.uk::954fea44-9747-4265-b63a-89957457f091" providerId="AD" clId="Web-{DBFF4C54-7ED2-EFF1-E291-DE8747E58F93}" dt="2019-03-05T14:53:34.815" v="247" actId="20577"/>
          <ac:spMkLst>
            <pc:docMk/>
            <pc:sldMk cId="202584015" sldId="258"/>
            <ac:spMk id="2" creationId="{033DD7AF-3043-4D5E-B984-498E05474271}"/>
          </ac:spMkLst>
        </pc:spChg>
        <pc:spChg chg="del mod">
          <ac:chgData name="Goold, Patrick" userId="S::patrick.goold@city.ac.uk::954fea44-9747-4265-b63a-89957457f091" providerId="AD" clId="Web-{DBFF4C54-7ED2-EFF1-E291-DE8747E58F93}" dt="2019-03-05T14:49:58.832" v="242"/>
          <ac:spMkLst>
            <pc:docMk/>
            <pc:sldMk cId="202584015" sldId="258"/>
            <ac:spMk id="3" creationId="{A8780A3C-0E22-43E5-BDC5-B3C7A141212A}"/>
          </ac:spMkLst>
        </pc:spChg>
        <pc:graphicFrameChg chg="add">
          <ac:chgData name="Goold, Patrick" userId="S::patrick.goold@city.ac.uk::954fea44-9747-4265-b63a-89957457f091" providerId="AD" clId="Web-{DBFF4C54-7ED2-EFF1-E291-DE8747E58F93}" dt="2019-03-05T14:49:58.832" v="242"/>
          <ac:graphicFrameMkLst>
            <pc:docMk/>
            <pc:sldMk cId="202584015" sldId="258"/>
            <ac:graphicFrameMk id="9" creationId="{30691BF3-56C5-413C-B640-103B518D597B}"/>
          </ac:graphicFrameMkLst>
        </pc:graphicFrameChg>
        <pc:picChg chg="add del mod">
          <ac:chgData name="Goold, Patrick" userId="S::patrick.goold@city.ac.uk::954fea44-9747-4265-b63a-89957457f091" providerId="AD" clId="Web-{DBFF4C54-7ED2-EFF1-E291-DE8747E58F93}" dt="2019-03-05T14:41:02.617" v="151"/>
          <ac:picMkLst>
            <pc:docMk/>
            <pc:sldMk cId="202584015" sldId="258"/>
            <ac:picMk id="4" creationId="{6DDDF03E-01A3-47C1-B316-E80C2946A8D7}"/>
          </ac:picMkLst>
        </pc:picChg>
      </pc:sldChg>
      <pc:sldChg chg="new del">
        <pc:chgData name="Goold, Patrick" userId="S::patrick.goold@city.ac.uk::954fea44-9747-4265-b63a-89957457f091" providerId="AD" clId="Web-{DBFF4C54-7ED2-EFF1-E291-DE8747E58F93}" dt="2019-03-05T14:39:44.009" v="74"/>
        <pc:sldMkLst>
          <pc:docMk/>
          <pc:sldMk cId="450529307" sldId="258"/>
        </pc:sldMkLst>
      </pc:sldChg>
      <pc:sldChg chg="new del">
        <pc:chgData name="Goold, Patrick" userId="S::patrick.goold@city.ac.uk::954fea44-9747-4265-b63a-89957457f091" providerId="AD" clId="Web-{DBFF4C54-7ED2-EFF1-E291-DE8747E58F93}" dt="2019-03-05T14:39:52.790" v="76"/>
        <pc:sldMkLst>
          <pc:docMk/>
          <pc:sldMk cId="4126527454" sldId="258"/>
        </pc:sldMkLst>
      </pc:sldChg>
      <pc:sldChg chg="addSp delSp modSp new mod setBg">
        <pc:chgData name="Goold, Patrick" userId="S::patrick.goold@city.ac.uk::954fea44-9747-4265-b63a-89957457f091" providerId="AD" clId="Web-{DBFF4C54-7ED2-EFF1-E291-DE8747E58F93}" dt="2019-03-05T15:01:00.812" v="251"/>
        <pc:sldMkLst>
          <pc:docMk/>
          <pc:sldMk cId="1775341131" sldId="259"/>
        </pc:sldMkLst>
        <pc:spChg chg="add del">
          <ac:chgData name="Goold, Patrick" userId="S::patrick.goold@city.ac.uk::954fea44-9747-4265-b63a-89957457f091" providerId="AD" clId="Web-{DBFF4C54-7ED2-EFF1-E291-DE8747E58F93}" dt="2019-03-05T14:41:32.633" v="157"/>
          <ac:spMkLst>
            <pc:docMk/>
            <pc:sldMk cId="1775341131" sldId="259"/>
            <ac:spMk id="5" creationId="{32BC26D8-82FB-445E-AA49-62A77D7C1EE0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4:41:32.633" v="157"/>
          <ac:spMkLst>
            <pc:docMk/>
            <pc:sldMk cId="1775341131" sldId="259"/>
            <ac:spMk id="6" creationId="{CB44330D-EA18-4254-AA95-EB49948539B8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5:01:00.812" v="251"/>
          <ac:spMkLst>
            <pc:docMk/>
            <pc:sldMk cId="1775341131" sldId="259"/>
            <ac:spMk id="7" creationId="{01D0AF59-99C3-4251-AB9A-C966C6AD4400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4:41:29.273" v="155"/>
          <ac:spMkLst>
            <pc:docMk/>
            <pc:sldMk cId="1775341131" sldId="259"/>
            <ac:spMk id="8" creationId="{01D0AF59-99C3-4251-AB9A-C966C6AD4400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5:01:00.812" v="251"/>
          <ac:spMkLst>
            <pc:docMk/>
            <pc:sldMk cId="1775341131" sldId="259"/>
            <ac:spMk id="9" creationId="{1855405F-37A2-4869-9154-F8BE3BECE6C3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4:41:29.273" v="155"/>
          <ac:spMkLst>
            <pc:docMk/>
            <pc:sldMk cId="1775341131" sldId="259"/>
            <ac:spMk id="10" creationId="{1855405F-37A2-4869-9154-F8BE3BECE6C3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5:01:00.812" v="251"/>
          <ac:spMkLst>
            <pc:docMk/>
            <pc:sldMk cId="1775341131" sldId="259"/>
            <ac:spMk id="14" creationId="{B9FF99BD-075F-4761-A995-6FC574BD25EA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5:01:00.812" v="251"/>
          <ac:spMkLst>
            <pc:docMk/>
            <pc:sldMk cId="1775341131" sldId="259"/>
            <ac:spMk id="16" creationId="{A7B21A54-9BA3-4EA9-B460-5A829ADD9051}"/>
          </ac:spMkLst>
        </pc:spChg>
        <pc:spChg chg="add del">
          <ac:chgData name="Goold, Patrick" userId="S::patrick.goold@city.ac.uk::954fea44-9747-4265-b63a-89957457f091" providerId="AD" clId="Web-{DBFF4C54-7ED2-EFF1-E291-DE8747E58F93}" dt="2019-03-05T15:01:00.812" v="251"/>
          <ac:spMkLst>
            <pc:docMk/>
            <pc:sldMk cId="1775341131" sldId="259"/>
            <ac:spMk id="18" creationId="{6FA8F714-B9D8-488A-8CCA-E9948FF913A9}"/>
          </ac:spMkLst>
        </pc:spChg>
        <pc:graphicFrameChg chg="add del mod modGraphic">
          <ac:chgData name="Goold, Patrick" userId="S::patrick.goold@city.ac.uk::954fea44-9747-4265-b63a-89957457f091" providerId="AD" clId="Web-{DBFF4C54-7ED2-EFF1-E291-DE8747E58F93}" dt="2019-03-05T15:01:00.812" v="251"/>
          <ac:graphicFrameMkLst>
            <pc:docMk/>
            <pc:sldMk cId="1775341131" sldId="259"/>
            <ac:graphicFrameMk id="3" creationId="{68922B97-9DEC-489E-BC34-465B9F5B7AAB}"/>
          </ac:graphicFrameMkLst>
        </pc:graphicFrameChg>
      </pc:sldChg>
      <pc:sldChg chg="addSp delSp modSp new">
        <pc:chgData name="Goold, Patrick" userId="S::patrick.goold@city.ac.uk::954fea44-9747-4265-b63a-89957457f091" providerId="AD" clId="Web-{DBFF4C54-7ED2-EFF1-E291-DE8747E58F93}" dt="2019-03-05T15:12:23.776" v="297" actId="1076"/>
        <pc:sldMkLst>
          <pc:docMk/>
          <pc:sldMk cId="2961050562" sldId="260"/>
        </pc:sldMkLst>
        <pc:spChg chg="mod">
          <ac:chgData name="Goold, Patrick" userId="S::patrick.goold@city.ac.uk::954fea44-9747-4265-b63a-89957457f091" providerId="AD" clId="Web-{DBFF4C54-7ED2-EFF1-E291-DE8747E58F93}" dt="2019-03-05T15:03:43.374" v="272" actId="20577"/>
          <ac:spMkLst>
            <pc:docMk/>
            <pc:sldMk cId="2961050562" sldId="260"/>
            <ac:spMk id="2" creationId="{48D16887-0769-421B-B6B7-0CAF67DDCE18}"/>
          </ac:spMkLst>
        </pc:spChg>
        <pc:picChg chg="add del mod">
          <ac:chgData name="Goold, Patrick" userId="S::patrick.goold@city.ac.uk::954fea44-9747-4265-b63a-89957457f091" providerId="AD" clId="Web-{DBFF4C54-7ED2-EFF1-E291-DE8747E58F93}" dt="2019-03-05T15:08:05.028" v="282"/>
          <ac:picMkLst>
            <pc:docMk/>
            <pc:sldMk cId="2961050562" sldId="260"/>
            <ac:picMk id="3" creationId="{2E9A2989-147A-42F0-B563-A0160B788501}"/>
          </ac:picMkLst>
        </pc:picChg>
        <pc:picChg chg="add mod">
          <ac:chgData name="Goold, Patrick" userId="S::patrick.goold@city.ac.uk::954fea44-9747-4265-b63a-89957457f091" providerId="AD" clId="Web-{DBFF4C54-7ED2-EFF1-E291-DE8747E58F93}" dt="2019-03-05T15:12:23.776" v="297" actId="1076"/>
          <ac:picMkLst>
            <pc:docMk/>
            <pc:sldMk cId="2961050562" sldId="260"/>
            <ac:picMk id="5" creationId="{B4140BAF-7EC4-4B90-8052-18A64C8E1E12}"/>
          </ac:picMkLst>
        </pc:picChg>
        <pc:picChg chg="add mod">
          <ac:chgData name="Goold, Patrick" userId="S::patrick.goold@city.ac.uk::954fea44-9747-4265-b63a-89957457f091" providerId="AD" clId="Web-{DBFF4C54-7ED2-EFF1-E291-DE8747E58F93}" dt="2019-03-05T15:12:20.229" v="295" actId="1076"/>
          <ac:picMkLst>
            <pc:docMk/>
            <pc:sldMk cId="2961050562" sldId="260"/>
            <ac:picMk id="7" creationId="{3D92DB1B-4F92-4B55-995E-85FFAFFCFC52}"/>
          </ac:picMkLst>
        </pc:picChg>
      </pc:sldChg>
      <pc:sldChg chg="add ord replId">
        <pc:chgData name="Goold, Patrick" userId="S::patrick.goold@city.ac.uk::954fea44-9747-4265-b63a-89957457f091" providerId="AD" clId="Web-{DBFF4C54-7ED2-EFF1-E291-DE8747E58F93}" dt="2019-03-05T15:05:40.060" v="281"/>
        <pc:sldMkLst>
          <pc:docMk/>
          <pc:sldMk cId="3475081257" sldId="261"/>
        </pc:sldMkLst>
      </pc:sldChg>
      <pc:sldChg chg="addSp modSp new">
        <pc:chgData name="Goold, Patrick" userId="S::patrick.goold@city.ac.uk::954fea44-9747-4265-b63a-89957457f091" providerId="AD" clId="Web-{DBFF4C54-7ED2-EFF1-E291-DE8747E58F93}" dt="2019-03-05T15:31:31.800" v="304" actId="1076"/>
        <pc:sldMkLst>
          <pc:docMk/>
          <pc:sldMk cId="3569556175" sldId="262"/>
        </pc:sldMkLst>
        <pc:picChg chg="add mod">
          <ac:chgData name="Goold, Patrick" userId="S::patrick.goold@city.ac.uk::954fea44-9747-4265-b63a-89957457f091" providerId="AD" clId="Web-{DBFF4C54-7ED2-EFF1-E291-DE8747E58F93}" dt="2019-03-05T15:31:31.800" v="304" actId="1076"/>
          <ac:picMkLst>
            <pc:docMk/>
            <pc:sldMk cId="3569556175" sldId="262"/>
            <ac:picMk id="2" creationId="{E5307355-7F30-494F-9BA3-9CB4DFDB3A5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EF289-67E1-4A12-87BE-976768B048B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599F9-632D-4C7F-9850-DD3C12C62805}">
      <dgm:prSet/>
      <dgm:spPr/>
      <dgm:t>
        <a:bodyPr/>
        <a:lstStyle/>
        <a:p>
          <a:r>
            <a:rPr lang="en-US" dirty="0"/>
            <a:t>Preventing Accidents</a:t>
          </a:r>
        </a:p>
      </dgm:t>
    </dgm:pt>
    <dgm:pt modelId="{EE40497E-CA0C-460C-AFDB-968C73C01273}" type="parTrans" cxnId="{D9D4DCF8-B182-451E-B6DE-C32883D7F9D7}">
      <dgm:prSet/>
      <dgm:spPr/>
      <dgm:t>
        <a:bodyPr/>
        <a:lstStyle/>
        <a:p>
          <a:endParaRPr lang="en-US"/>
        </a:p>
      </dgm:t>
    </dgm:pt>
    <dgm:pt modelId="{0714AE62-4FDA-453D-8B6A-17C74A2C48C5}" type="sibTrans" cxnId="{D9D4DCF8-B182-451E-B6DE-C32883D7F9D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320429D-212F-43E9-9163-D9D3B2765323}">
      <dgm:prSet/>
      <dgm:spPr/>
      <dgm:t>
        <a:bodyPr/>
        <a:lstStyle/>
        <a:p>
          <a:r>
            <a:rPr lang="en-US">
              <a:cs typeface="Calibri Light"/>
            </a:rPr>
            <a:t> </a:t>
          </a:r>
          <a:r>
            <a:rPr lang="en-US" dirty="0">
              <a:cs typeface="Calibri Light"/>
            </a:rPr>
            <a:t>Incentives for Bilateral Care</a:t>
          </a:r>
        </a:p>
      </dgm:t>
    </dgm:pt>
    <dgm:pt modelId="{E9FAE951-ABD8-435C-9745-DA0673EAA133}" type="parTrans" cxnId="{EA293F63-C8E4-4DFE-849A-65A6F9E29538}">
      <dgm:prSet/>
      <dgm:spPr/>
      <dgm:t>
        <a:bodyPr/>
        <a:lstStyle/>
        <a:p>
          <a:endParaRPr lang="en-US"/>
        </a:p>
      </dgm:t>
    </dgm:pt>
    <dgm:pt modelId="{C84F25EE-4FE6-4D4A-A4DE-11B30BAA94F0}" type="sibTrans" cxnId="{EA293F63-C8E4-4DFE-849A-65A6F9E29538}">
      <dgm:prSet/>
      <dgm:spPr/>
      <dgm:t>
        <a:bodyPr/>
        <a:lstStyle/>
        <a:p>
          <a:endParaRPr lang="en-US"/>
        </a:p>
      </dgm:t>
    </dgm:pt>
    <dgm:pt modelId="{C1214EE6-FD84-4677-9A06-BF32CC566040}">
      <dgm:prSet/>
      <dgm:spPr/>
      <dgm:t>
        <a:bodyPr/>
        <a:lstStyle/>
        <a:p>
          <a:r>
            <a:rPr lang="en-US" dirty="0">
              <a:cs typeface="Calibri Light"/>
            </a:rPr>
            <a:t>Equity</a:t>
          </a:r>
          <a:endParaRPr lang="en-US" dirty="0"/>
        </a:p>
      </dgm:t>
    </dgm:pt>
    <dgm:pt modelId="{9E034278-B472-4201-AE37-AB964F18123F}" type="parTrans" cxnId="{F2A1B0CE-B067-4D53-8D9B-F062E1969D02}">
      <dgm:prSet/>
      <dgm:spPr/>
      <dgm:t>
        <a:bodyPr/>
        <a:lstStyle/>
        <a:p>
          <a:endParaRPr lang="en-US"/>
        </a:p>
      </dgm:t>
    </dgm:pt>
    <dgm:pt modelId="{1696DEE3-8C24-4199-B6F6-B3B7BC5FF7F5}" type="sibTrans" cxnId="{F2A1B0CE-B067-4D53-8D9B-F062E1969D0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336DDE7-A81B-467A-8B0B-E837B693DBF8}">
      <dgm:prSet/>
      <dgm:spPr/>
      <dgm:t>
        <a:bodyPr/>
        <a:lstStyle/>
        <a:p>
          <a:r>
            <a:rPr lang="en-US" dirty="0">
              <a:cs typeface="Calibri Light"/>
            </a:rPr>
            <a:t>Sharing Risk</a:t>
          </a:r>
        </a:p>
      </dgm:t>
    </dgm:pt>
    <dgm:pt modelId="{A3FDFADD-CE53-4CF5-9DD1-C8C1EA4C6F79}" type="parTrans" cxnId="{6CA341DA-BB17-4B09-B04D-CC0CD6784BF5}">
      <dgm:prSet/>
      <dgm:spPr/>
      <dgm:t>
        <a:bodyPr/>
        <a:lstStyle/>
        <a:p>
          <a:endParaRPr lang="en-US"/>
        </a:p>
      </dgm:t>
    </dgm:pt>
    <dgm:pt modelId="{5B45E2BB-E6E9-4008-84C0-79805451E749}" type="sibTrans" cxnId="{6CA341DA-BB17-4B09-B04D-CC0CD6784BF5}">
      <dgm:prSet/>
      <dgm:spPr/>
      <dgm:t>
        <a:bodyPr/>
        <a:lstStyle/>
        <a:p>
          <a:endParaRPr lang="en-US"/>
        </a:p>
      </dgm:t>
    </dgm:pt>
    <dgm:pt modelId="{17DCB2CF-915F-439A-B816-C54E1F53EE85}" type="pres">
      <dgm:prSet presAssocID="{FF1EF289-67E1-4A12-87BE-976768B048B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4BC44-A6C3-4318-AA68-17F63419C12A}" type="pres">
      <dgm:prSet presAssocID="{6F7599F9-632D-4C7F-9850-DD3C12C62805}" presName="compositeNode" presStyleCnt="0">
        <dgm:presLayoutVars>
          <dgm:bulletEnabled val="1"/>
        </dgm:presLayoutVars>
      </dgm:prSet>
      <dgm:spPr/>
    </dgm:pt>
    <dgm:pt modelId="{FB22420A-FF13-456C-88A2-544A29C257E0}" type="pres">
      <dgm:prSet presAssocID="{6F7599F9-632D-4C7F-9850-DD3C12C62805}" presName="bgRect" presStyleLbl="bgAccFollowNode1" presStyleIdx="0" presStyleCnt="2"/>
      <dgm:spPr/>
      <dgm:t>
        <a:bodyPr/>
        <a:lstStyle/>
        <a:p>
          <a:endParaRPr lang="en-US"/>
        </a:p>
      </dgm:t>
    </dgm:pt>
    <dgm:pt modelId="{9232171C-C98B-4857-B095-11A175DC1295}" type="pres">
      <dgm:prSet presAssocID="{0714AE62-4FDA-453D-8B6A-17C74A2C48C5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99C01F2-016A-4C9E-946E-3C2E3D7FC92D}" type="pres">
      <dgm:prSet presAssocID="{6F7599F9-632D-4C7F-9850-DD3C12C62805}" presName="bottomLine" presStyleLbl="alignNode1" presStyleIdx="1" presStyleCnt="4">
        <dgm:presLayoutVars/>
      </dgm:prSet>
      <dgm:spPr/>
    </dgm:pt>
    <dgm:pt modelId="{4A1F0267-ABCA-4FD6-9A6A-4B3CE8BAE7A9}" type="pres">
      <dgm:prSet presAssocID="{6F7599F9-632D-4C7F-9850-DD3C12C62805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2CC59-43E9-456D-B841-969710A36FB5}" type="pres">
      <dgm:prSet presAssocID="{0714AE62-4FDA-453D-8B6A-17C74A2C48C5}" presName="sibTrans" presStyleCnt="0"/>
      <dgm:spPr/>
    </dgm:pt>
    <dgm:pt modelId="{4728943F-7E78-4108-8EA2-CB9F1A1C3F5A}" type="pres">
      <dgm:prSet presAssocID="{C1214EE6-FD84-4677-9A06-BF32CC566040}" presName="compositeNode" presStyleCnt="0">
        <dgm:presLayoutVars>
          <dgm:bulletEnabled val="1"/>
        </dgm:presLayoutVars>
      </dgm:prSet>
      <dgm:spPr/>
    </dgm:pt>
    <dgm:pt modelId="{7DFEB00A-B308-4382-B78E-8A59884A7B75}" type="pres">
      <dgm:prSet presAssocID="{C1214EE6-FD84-4677-9A06-BF32CC566040}" presName="bgRect" presStyleLbl="bgAccFollowNode1" presStyleIdx="1" presStyleCnt="2"/>
      <dgm:spPr/>
      <dgm:t>
        <a:bodyPr/>
        <a:lstStyle/>
        <a:p>
          <a:endParaRPr lang="en-US"/>
        </a:p>
      </dgm:t>
    </dgm:pt>
    <dgm:pt modelId="{A4B29003-3882-4A0F-AA78-173647B7781F}" type="pres">
      <dgm:prSet presAssocID="{1696DEE3-8C24-4199-B6F6-B3B7BC5FF7F5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9341603-879D-41A7-A51E-3EDB9E3433C0}" type="pres">
      <dgm:prSet presAssocID="{C1214EE6-FD84-4677-9A06-BF32CC566040}" presName="bottomLine" presStyleLbl="alignNode1" presStyleIdx="3" presStyleCnt="4">
        <dgm:presLayoutVars/>
      </dgm:prSet>
      <dgm:spPr/>
    </dgm:pt>
    <dgm:pt modelId="{9E7B214A-F3A2-4425-B9DF-B04DC291293F}" type="pres">
      <dgm:prSet presAssocID="{C1214EE6-FD84-4677-9A06-BF32CC566040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341DA-BB17-4B09-B04D-CC0CD6784BF5}" srcId="{C1214EE6-FD84-4677-9A06-BF32CC566040}" destId="{B336DDE7-A81B-467A-8B0B-E837B693DBF8}" srcOrd="0" destOrd="0" parTransId="{A3FDFADD-CE53-4CF5-9DD1-C8C1EA4C6F79}" sibTransId="{5B45E2BB-E6E9-4008-84C0-79805451E749}"/>
    <dgm:cxn modelId="{113D23E2-B9DF-4D7D-8A2C-84A4888E5AAB}" type="presOf" srcId="{1696DEE3-8C24-4199-B6F6-B3B7BC5FF7F5}" destId="{A4B29003-3882-4A0F-AA78-173647B7781F}" srcOrd="0" destOrd="0" presId="urn:microsoft.com/office/officeart/2016/7/layout/BasicLinearProcessNumbered"/>
    <dgm:cxn modelId="{5DF70FBD-F368-4F43-B1A4-EBF48949AB97}" type="presOf" srcId="{6F7599F9-632D-4C7F-9850-DD3C12C62805}" destId="{FB22420A-FF13-456C-88A2-544A29C257E0}" srcOrd="0" destOrd="0" presId="urn:microsoft.com/office/officeart/2016/7/layout/BasicLinearProcessNumbered"/>
    <dgm:cxn modelId="{20463917-01E1-4E2D-8465-4D470084BACC}" type="presOf" srcId="{C1214EE6-FD84-4677-9A06-BF32CC566040}" destId="{7DFEB00A-B308-4382-B78E-8A59884A7B75}" srcOrd="0" destOrd="0" presId="urn:microsoft.com/office/officeart/2016/7/layout/BasicLinearProcessNumbered"/>
    <dgm:cxn modelId="{79AAE523-896A-4145-A2E5-56E3A9DFD8C6}" type="presOf" srcId="{C1214EE6-FD84-4677-9A06-BF32CC566040}" destId="{9E7B214A-F3A2-4425-B9DF-B04DC291293F}" srcOrd="1" destOrd="0" presId="urn:microsoft.com/office/officeart/2016/7/layout/BasicLinearProcessNumbered"/>
    <dgm:cxn modelId="{F2A1B0CE-B067-4D53-8D9B-F062E1969D02}" srcId="{FF1EF289-67E1-4A12-87BE-976768B048BE}" destId="{C1214EE6-FD84-4677-9A06-BF32CC566040}" srcOrd="1" destOrd="0" parTransId="{9E034278-B472-4201-AE37-AB964F18123F}" sibTransId="{1696DEE3-8C24-4199-B6F6-B3B7BC5FF7F5}"/>
    <dgm:cxn modelId="{9D5CC0B3-04EA-4E71-A4BE-E6B59A1381EB}" type="presOf" srcId="{FF1EF289-67E1-4A12-87BE-976768B048BE}" destId="{17DCB2CF-915F-439A-B816-C54E1F53EE85}" srcOrd="0" destOrd="0" presId="urn:microsoft.com/office/officeart/2016/7/layout/BasicLinearProcessNumbered"/>
    <dgm:cxn modelId="{109A1A14-7B80-4066-947D-5A1003261922}" type="presOf" srcId="{B336DDE7-A81B-467A-8B0B-E837B693DBF8}" destId="{9E7B214A-F3A2-4425-B9DF-B04DC291293F}" srcOrd="0" destOrd="1" presId="urn:microsoft.com/office/officeart/2016/7/layout/BasicLinearProcessNumbered"/>
    <dgm:cxn modelId="{EA293F63-C8E4-4DFE-849A-65A6F9E29538}" srcId="{6F7599F9-632D-4C7F-9850-DD3C12C62805}" destId="{0320429D-212F-43E9-9163-D9D3B2765323}" srcOrd="0" destOrd="0" parTransId="{E9FAE951-ABD8-435C-9745-DA0673EAA133}" sibTransId="{C84F25EE-4FE6-4D4A-A4DE-11B30BAA94F0}"/>
    <dgm:cxn modelId="{85FDA1EA-911D-4B68-BB11-6058374E5439}" type="presOf" srcId="{0714AE62-4FDA-453D-8B6A-17C74A2C48C5}" destId="{9232171C-C98B-4857-B095-11A175DC1295}" srcOrd="0" destOrd="0" presId="urn:microsoft.com/office/officeart/2016/7/layout/BasicLinearProcessNumbered"/>
    <dgm:cxn modelId="{D9D4DCF8-B182-451E-B6DE-C32883D7F9D7}" srcId="{FF1EF289-67E1-4A12-87BE-976768B048BE}" destId="{6F7599F9-632D-4C7F-9850-DD3C12C62805}" srcOrd="0" destOrd="0" parTransId="{EE40497E-CA0C-460C-AFDB-968C73C01273}" sibTransId="{0714AE62-4FDA-453D-8B6A-17C74A2C48C5}"/>
    <dgm:cxn modelId="{A07B9283-2536-44EA-9D4A-5BD3F22372FA}" type="presOf" srcId="{0320429D-212F-43E9-9163-D9D3B2765323}" destId="{4A1F0267-ABCA-4FD6-9A6A-4B3CE8BAE7A9}" srcOrd="0" destOrd="1" presId="urn:microsoft.com/office/officeart/2016/7/layout/BasicLinearProcessNumbered"/>
    <dgm:cxn modelId="{C58071AA-F6B2-4DDB-AE4C-D7376E0F9282}" type="presOf" srcId="{6F7599F9-632D-4C7F-9850-DD3C12C62805}" destId="{4A1F0267-ABCA-4FD6-9A6A-4B3CE8BAE7A9}" srcOrd="1" destOrd="0" presId="urn:microsoft.com/office/officeart/2016/7/layout/BasicLinearProcessNumbered"/>
    <dgm:cxn modelId="{014D344F-E9AC-49BA-A8D2-4C5A338F8DD6}" type="presParOf" srcId="{17DCB2CF-915F-439A-B816-C54E1F53EE85}" destId="{2774BC44-A6C3-4318-AA68-17F63419C12A}" srcOrd="0" destOrd="0" presId="urn:microsoft.com/office/officeart/2016/7/layout/BasicLinearProcessNumbered"/>
    <dgm:cxn modelId="{854788AF-A013-42D9-A185-AB3C67222BA6}" type="presParOf" srcId="{2774BC44-A6C3-4318-AA68-17F63419C12A}" destId="{FB22420A-FF13-456C-88A2-544A29C257E0}" srcOrd="0" destOrd="0" presId="urn:microsoft.com/office/officeart/2016/7/layout/BasicLinearProcessNumbered"/>
    <dgm:cxn modelId="{9E5E7D52-15AB-4A87-B602-B1E458AC56E6}" type="presParOf" srcId="{2774BC44-A6C3-4318-AA68-17F63419C12A}" destId="{9232171C-C98B-4857-B095-11A175DC1295}" srcOrd="1" destOrd="0" presId="urn:microsoft.com/office/officeart/2016/7/layout/BasicLinearProcessNumbered"/>
    <dgm:cxn modelId="{EF3A21D1-AD8C-4473-99A3-10C7086A9654}" type="presParOf" srcId="{2774BC44-A6C3-4318-AA68-17F63419C12A}" destId="{499C01F2-016A-4C9E-946E-3C2E3D7FC92D}" srcOrd="2" destOrd="0" presId="urn:microsoft.com/office/officeart/2016/7/layout/BasicLinearProcessNumbered"/>
    <dgm:cxn modelId="{9239535C-456C-491F-854E-261F836BBE85}" type="presParOf" srcId="{2774BC44-A6C3-4318-AA68-17F63419C12A}" destId="{4A1F0267-ABCA-4FD6-9A6A-4B3CE8BAE7A9}" srcOrd="3" destOrd="0" presId="urn:microsoft.com/office/officeart/2016/7/layout/BasicLinearProcessNumbered"/>
    <dgm:cxn modelId="{CB2A4741-5D0F-4692-A7E9-FA35810813FB}" type="presParOf" srcId="{17DCB2CF-915F-439A-B816-C54E1F53EE85}" destId="{DB92CC59-43E9-456D-B841-969710A36FB5}" srcOrd="1" destOrd="0" presId="urn:microsoft.com/office/officeart/2016/7/layout/BasicLinearProcessNumbered"/>
    <dgm:cxn modelId="{B3F9A90C-6A04-41CF-97C7-5B58D8E3DB4E}" type="presParOf" srcId="{17DCB2CF-915F-439A-B816-C54E1F53EE85}" destId="{4728943F-7E78-4108-8EA2-CB9F1A1C3F5A}" srcOrd="2" destOrd="0" presId="urn:microsoft.com/office/officeart/2016/7/layout/BasicLinearProcessNumbered"/>
    <dgm:cxn modelId="{89B328C0-BF9B-4C6D-890F-2E69103745BD}" type="presParOf" srcId="{4728943F-7E78-4108-8EA2-CB9F1A1C3F5A}" destId="{7DFEB00A-B308-4382-B78E-8A59884A7B75}" srcOrd="0" destOrd="0" presId="urn:microsoft.com/office/officeart/2016/7/layout/BasicLinearProcessNumbered"/>
    <dgm:cxn modelId="{D31B79D0-8028-49B1-A505-8D303ACDB35F}" type="presParOf" srcId="{4728943F-7E78-4108-8EA2-CB9F1A1C3F5A}" destId="{A4B29003-3882-4A0F-AA78-173647B7781F}" srcOrd="1" destOrd="0" presId="urn:microsoft.com/office/officeart/2016/7/layout/BasicLinearProcessNumbered"/>
    <dgm:cxn modelId="{2E7839CB-D49E-4110-A00E-E3428B68AF09}" type="presParOf" srcId="{4728943F-7E78-4108-8EA2-CB9F1A1C3F5A}" destId="{A9341603-879D-41A7-A51E-3EDB9E3433C0}" srcOrd="2" destOrd="0" presId="urn:microsoft.com/office/officeart/2016/7/layout/BasicLinearProcessNumbered"/>
    <dgm:cxn modelId="{0B735CF4-487C-4365-8E88-6A794F3890B8}" type="presParOf" srcId="{4728943F-7E78-4108-8EA2-CB9F1A1C3F5A}" destId="{9E7B214A-F3A2-4425-B9DF-B04DC291293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420A-FF13-456C-88A2-544A29C257E0}">
      <dsp:nvSpPr>
        <dsp:cNvPr id="0" name=""/>
        <dsp:cNvSpPr/>
      </dsp:nvSpPr>
      <dsp:spPr>
        <a:xfrm>
          <a:off x="1283" y="0"/>
          <a:ext cx="5006206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Preventing Accidents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cs typeface="Calibri Light"/>
            </a:rPr>
            <a:t> </a:t>
          </a:r>
          <a:r>
            <a:rPr lang="en-US" sz="2000" kern="1200" dirty="0">
              <a:cs typeface="Calibri Light"/>
            </a:rPr>
            <a:t>Incentives for Bilateral Care</a:t>
          </a:r>
        </a:p>
      </dsp:txBody>
      <dsp:txXfrm>
        <a:off x="1283" y="1653508"/>
        <a:ext cx="5006206" cy="2610802"/>
      </dsp:txXfrm>
    </dsp:sp>
    <dsp:sp modelId="{9232171C-C98B-4857-B095-11A175DC1295}">
      <dsp:nvSpPr>
        <dsp:cNvPr id="0" name=""/>
        <dsp:cNvSpPr/>
      </dsp:nvSpPr>
      <dsp:spPr>
        <a:xfrm>
          <a:off x="1851685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2042857" y="626305"/>
        <a:ext cx="923057" cy="923057"/>
      </dsp:txXfrm>
    </dsp:sp>
    <dsp:sp modelId="{499C01F2-016A-4C9E-946E-3C2E3D7FC92D}">
      <dsp:nvSpPr>
        <dsp:cNvPr id="0" name=""/>
        <dsp:cNvSpPr/>
      </dsp:nvSpPr>
      <dsp:spPr>
        <a:xfrm>
          <a:off x="1283" y="4351266"/>
          <a:ext cx="500620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EB00A-B308-4382-B78E-8A59884A7B75}">
      <dsp:nvSpPr>
        <dsp:cNvPr id="0" name=""/>
        <dsp:cNvSpPr/>
      </dsp:nvSpPr>
      <dsp:spPr>
        <a:xfrm>
          <a:off x="5508110" y="0"/>
          <a:ext cx="5006206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cs typeface="Calibri Light"/>
            </a:rPr>
            <a:t>Equity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cs typeface="Calibri Light"/>
            </a:rPr>
            <a:t>Sharing Risk</a:t>
          </a:r>
        </a:p>
      </dsp:txBody>
      <dsp:txXfrm>
        <a:off x="5508110" y="1653508"/>
        <a:ext cx="5006206" cy="2610802"/>
      </dsp:txXfrm>
    </dsp:sp>
    <dsp:sp modelId="{A4B29003-3882-4A0F-AA78-173647B7781F}">
      <dsp:nvSpPr>
        <dsp:cNvPr id="0" name=""/>
        <dsp:cNvSpPr/>
      </dsp:nvSpPr>
      <dsp:spPr>
        <a:xfrm>
          <a:off x="7358512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7549684" y="626305"/>
        <a:ext cx="923057" cy="923057"/>
      </dsp:txXfrm>
    </dsp:sp>
    <dsp:sp modelId="{A9341603-879D-41A7-A51E-3EDB9E3433C0}">
      <dsp:nvSpPr>
        <dsp:cNvPr id="0" name=""/>
        <dsp:cNvSpPr/>
      </dsp:nvSpPr>
      <dsp:spPr>
        <a:xfrm>
          <a:off x="5508110" y="4351266"/>
          <a:ext cx="500620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Accidental Infringement</a:t>
            </a:r>
            <a:endParaRPr lang="en-US" sz="5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E15E7-B159-4CD2-9AC7-E21ABA48B64D}"/>
              </a:ext>
            </a:extLst>
          </p:cNvPr>
          <p:cNvSpPr txBox="1"/>
          <p:nvPr/>
        </p:nvSpPr>
        <p:spPr>
          <a:xfrm>
            <a:off x="1023257" y="965198"/>
            <a:ext cx="2707937" cy="49276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1"/>
                </a:solidFill>
              </a:rPr>
              <a:t>Patrick Goold</a:t>
            </a:r>
            <a:endParaRPr lang="en-US" sz="2400">
              <a:solidFill>
                <a:schemeClr val="accent1"/>
              </a:solidFill>
              <a:cs typeface="Calibri" panose="020F0502020204030204"/>
            </a:endParaRPr>
          </a:p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1"/>
                </a:solidFill>
              </a:rPr>
              <a:t>City University</a:t>
            </a:r>
            <a:endParaRPr lang="en-US" sz="2400">
              <a:solidFill>
                <a:schemeClr val="accent1"/>
              </a:solidFill>
              <a:cs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F461F-331B-4C86-9867-A8815D432FD8}"/>
              </a:ext>
            </a:extLst>
          </p:cNvPr>
          <p:cNvSpPr txBox="1"/>
          <p:nvPr/>
        </p:nvSpPr>
        <p:spPr>
          <a:xfrm>
            <a:off x="603938" y="640081"/>
            <a:ext cx="2608655" cy="52577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2C2C2C"/>
                </a:solidFill>
                <a:latin typeface="+mj-lt"/>
                <a:ea typeface="+mj-ea"/>
                <a:cs typeface="+mj-cs"/>
              </a:rPr>
              <a:t>Strict Liability or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2C2C2C"/>
                </a:solidFill>
                <a:latin typeface="+mj-lt"/>
                <a:ea typeface="+mj-ea"/>
                <a:cs typeface="+mj-cs"/>
              </a:rPr>
              <a:t>Negligence?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vintage photo of a boat&#10;&#10;Description generated with very high confidence">
            <a:extLst>
              <a:ext uri="{FF2B5EF4-FFF2-40B4-BE49-F238E27FC236}">
                <a16:creationId xmlns:a16="http://schemas.microsoft.com/office/drawing/2014/main" id="{9472B894-5B1B-4EFC-96DB-F1F689FD8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7" b="-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64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D7AF-3043-4D5E-B984-498E0547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The Case for Negligence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30691BF3-56C5-413C-B640-103B518D5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5772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922B97-9DEC-489E-BC34-465B9F5B7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74394"/>
              </p:ext>
            </p:extLst>
          </p:nvPr>
        </p:nvGraphicFramePr>
        <p:xfrm>
          <a:off x="643467" y="1668844"/>
          <a:ext cx="10905068" cy="35203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9509">
                  <a:extLst>
                    <a:ext uri="{9D8B030D-6E8A-4147-A177-3AD203B41FA5}">
                      <a16:colId xmlns:a16="http://schemas.microsoft.com/office/drawing/2014/main" val="3790212877"/>
                    </a:ext>
                  </a:extLst>
                </a:gridCol>
                <a:gridCol w="1718785">
                  <a:extLst>
                    <a:ext uri="{9D8B030D-6E8A-4147-A177-3AD203B41FA5}">
                      <a16:colId xmlns:a16="http://schemas.microsoft.com/office/drawing/2014/main" val="4242184342"/>
                    </a:ext>
                  </a:extLst>
                </a:gridCol>
                <a:gridCol w="1718785">
                  <a:extLst>
                    <a:ext uri="{9D8B030D-6E8A-4147-A177-3AD203B41FA5}">
                      <a16:colId xmlns:a16="http://schemas.microsoft.com/office/drawing/2014/main" val="1086746447"/>
                    </a:ext>
                  </a:extLst>
                </a:gridCol>
                <a:gridCol w="2038471">
                  <a:extLst>
                    <a:ext uri="{9D8B030D-6E8A-4147-A177-3AD203B41FA5}">
                      <a16:colId xmlns:a16="http://schemas.microsoft.com/office/drawing/2014/main" val="915181934"/>
                    </a:ext>
                  </a:extLst>
                </a:gridCol>
                <a:gridCol w="1624759">
                  <a:extLst>
                    <a:ext uri="{9D8B030D-6E8A-4147-A177-3AD203B41FA5}">
                      <a16:colId xmlns:a16="http://schemas.microsoft.com/office/drawing/2014/main" val="2272007066"/>
                    </a:ext>
                  </a:extLst>
                </a:gridCol>
                <a:gridCol w="1624759">
                  <a:extLst>
                    <a:ext uri="{9D8B030D-6E8A-4147-A177-3AD203B41FA5}">
                      <a16:colId xmlns:a16="http://schemas.microsoft.com/office/drawing/2014/main" val="1887256985"/>
                    </a:ext>
                  </a:extLst>
                </a:gridCol>
              </a:tblGrid>
              <a:tr h="86653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7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User Incentives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Owner</a:t>
                      </a:r>
                      <a:r>
                        <a:rPr lang="en-US" sz="2700" kern="1200" baseline="0" dirty="0">
                          <a:effectLst/>
                        </a:rPr>
                        <a:t> Incentives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Externalities Internalized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Admin.</a:t>
                      </a:r>
                      <a:r>
                        <a:rPr lang="en-US" sz="2700" kern="1200" baseline="0" dirty="0">
                          <a:effectLst/>
                        </a:rPr>
                        <a:t> Cost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Error Cost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5132300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Strict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Yes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No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No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Low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Moderate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461564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Negligence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Yes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Yes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User</a:t>
                      </a:r>
                      <a:r>
                        <a:rPr lang="en-US" sz="2700" kern="1200" baseline="0" dirty="0">
                          <a:effectLst/>
                        </a:rPr>
                        <a:t> only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Moderate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Moderate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7978910"/>
                  </a:ext>
                </a:extLst>
              </a:tr>
              <a:tr h="86653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Strict + Con. Neg.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Yes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Yes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Owner only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Moderate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High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1801431"/>
                  </a:ext>
                </a:extLst>
              </a:tr>
              <a:tr h="86653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Negligence + Con.</a:t>
                      </a:r>
                      <a:r>
                        <a:rPr lang="en-US" sz="2700" kern="1200" baseline="0" dirty="0">
                          <a:effectLst/>
                        </a:rPr>
                        <a:t> Neg.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Yes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Yes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User only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High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effectLst/>
                        </a:rPr>
                        <a:t>High</a:t>
                      </a:r>
                      <a:endParaRPr lang="en-US" sz="27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585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34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6887-0769-421B-B6B7-0CAF67DD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Accidental Patent Infringement?</a:t>
            </a: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4140BAF-7EC4-4B90-8052-18A64C8E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57" y="1286527"/>
            <a:ext cx="2917520" cy="292795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D92DB1B-4F92-4B55-995E-85FFAFFCF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94" y="3575138"/>
            <a:ext cx="3515116" cy="25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black and white photo of an old building&#10;&#10;Description generated with very high confidence">
            <a:extLst>
              <a:ext uri="{FF2B5EF4-FFF2-40B4-BE49-F238E27FC236}">
                <a16:creationId xmlns:a16="http://schemas.microsoft.com/office/drawing/2014/main" id="{E5307355-7F30-494F-9BA3-9CB4DFDB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318882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5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F461F-331B-4C86-9867-A8815D432FD8}"/>
              </a:ext>
            </a:extLst>
          </p:cNvPr>
          <p:cNvSpPr txBox="1"/>
          <p:nvPr/>
        </p:nvSpPr>
        <p:spPr>
          <a:xfrm>
            <a:off x="603938" y="640081"/>
            <a:ext cx="2608655" cy="52577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2C2C2C"/>
                </a:solidFill>
                <a:latin typeface="+mj-lt"/>
                <a:ea typeface="+mj-ea"/>
                <a:cs typeface="+mj-cs"/>
              </a:rPr>
              <a:t>Strict Liability or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2C2C2C"/>
                </a:solidFill>
                <a:latin typeface="+mj-lt"/>
                <a:ea typeface="+mj-ea"/>
                <a:cs typeface="+mj-cs"/>
              </a:rPr>
              <a:t>Negligence?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vintage photo of a boat&#10;&#10;Description generated with very high confidence">
            <a:extLst>
              <a:ext uri="{FF2B5EF4-FFF2-40B4-BE49-F238E27FC236}">
                <a16:creationId xmlns:a16="http://schemas.microsoft.com/office/drawing/2014/main" id="{9472B894-5B1B-4EFC-96DB-F1F689FD8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7" b="-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508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CA4959-803A-6541-B332-45E7E17D9AC2}"/>
              </a:ext>
            </a:extLst>
          </p:cNvPr>
          <p:cNvSpPr txBox="1"/>
          <p:nvPr/>
        </p:nvSpPr>
        <p:spPr>
          <a:xfrm>
            <a:off x="2257214" y="2321333"/>
            <a:ext cx="5406902" cy="146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 of Precaution (B) = Probability of Accident (P) x Loss (L)</a:t>
            </a:r>
          </a:p>
        </p:txBody>
      </p:sp>
      <p:pic>
        <p:nvPicPr>
          <p:cNvPr id="7" name="Graphic 6" descr="Car">
            <a:extLst>
              <a:ext uri="{FF2B5EF4-FFF2-40B4-BE49-F238E27FC236}">
                <a16:creationId xmlns:a16="http://schemas.microsoft.com/office/drawing/2014/main" id="{5B004630-D38D-497E-B527-2ACF6E270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2880360"/>
            <a:ext cx="1097280" cy="1097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F9702A-3D4E-DC4F-A2D2-5EC1D494BF56}"/>
              </a:ext>
            </a:extLst>
          </p:cNvPr>
          <p:cNvSpPr txBox="1"/>
          <p:nvPr/>
        </p:nvSpPr>
        <p:spPr>
          <a:xfrm>
            <a:off x="2257215" y="4352917"/>
            <a:ext cx="5406902" cy="168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B&gt; PL = Take less care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 &lt; PL = Take more care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7FA65D-8CF9-4400-BB2B-BE73F115B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D2BC9A727BD41824CEBAA2425E587" ma:contentTypeVersion="5" ma:contentTypeDescription="Create a new document." ma:contentTypeScope="" ma:versionID="0bcbc81b0220a6d41e5ffd788b2c5101">
  <xsd:schema xmlns:xsd="http://www.w3.org/2001/XMLSchema" xmlns:xs="http://www.w3.org/2001/XMLSchema" xmlns:p="http://schemas.microsoft.com/office/2006/metadata/properties" xmlns:ns2="a46a402f-8785-424b-ac89-783bde2122e4" targetNamespace="http://schemas.microsoft.com/office/2006/metadata/properties" ma:root="true" ma:fieldsID="b9884fa6d871a2596245511625a248d9" ns2:_="">
    <xsd:import namespace="a46a402f-8785-424b-ac89-783bde2122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a402f-8785-424b-ac89-783bde21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BE0A02-E7A5-4CCF-8D98-EC60BDCD9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a402f-8785-424b-ac89-783bde2122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46B29-F7AF-4FB7-9455-CCBBAB66F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D4EC8-6702-402D-BB95-E6DAC4C41FD3}">
  <ds:schemaRefs>
    <ds:schemaRef ds:uri="http://schemas.microsoft.com/office/2006/documentManagement/types"/>
    <ds:schemaRef ds:uri="a46a402f-8785-424b-ac89-783bde2122e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Accidental Infringement</vt:lpstr>
      <vt:lpstr>PowerPoint Presentation</vt:lpstr>
      <vt:lpstr>The Case for Negligence</vt:lpstr>
      <vt:lpstr>PowerPoint Presentation</vt:lpstr>
      <vt:lpstr>Accidental Patent Infringement?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Accidental Infringement</dc:title>
  <dc:creator>Goold, Patrick</dc:creator>
  <cp:lastModifiedBy>Felicity Eves</cp:lastModifiedBy>
  <cp:revision>2</cp:revision>
  <cp:lastPrinted>2019-03-08T09:22:01Z</cp:lastPrinted>
  <dcterms:created xsi:type="dcterms:W3CDTF">2019-03-07T19:24:46Z</dcterms:created>
  <dcterms:modified xsi:type="dcterms:W3CDTF">2019-03-08T09:22:44Z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0x0101000ACD2BC9A727BD41824CEBAA2425E587</vt:lpwstr>
  </property>
</Properties>
</file>