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13" r:id="rId2"/>
  </p:sldMasterIdLst>
  <p:sldIdLst>
    <p:sldId id="256" r:id="rId3"/>
    <p:sldId id="271" r:id="rId4"/>
    <p:sldId id="2147229690" r:id="rId5"/>
    <p:sldId id="272" r:id="rId6"/>
    <p:sldId id="2147229676" r:id="rId7"/>
    <p:sldId id="2147229677" r:id="rId8"/>
    <p:sldId id="2142533205" r:id="rId9"/>
    <p:sldId id="2142533338" r:id="rId10"/>
    <p:sldId id="2142533290" r:id="rId11"/>
    <p:sldId id="2147229691" r:id="rId12"/>
    <p:sldId id="2147229692" r:id="rId13"/>
    <p:sldId id="2147229678" r:id="rId14"/>
    <p:sldId id="2142533229" r:id="rId15"/>
    <p:sldId id="2147229683" r:id="rId16"/>
    <p:sldId id="2147229693" r:id="rId17"/>
    <p:sldId id="2147229694" r:id="rId18"/>
    <p:sldId id="2147229695" r:id="rId19"/>
    <p:sldId id="2147229696" r:id="rId20"/>
    <p:sldId id="2147229688" r:id="rId21"/>
    <p:sldId id="2147229689" r:id="rId22"/>
    <p:sldId id="2147229680" r:id="rId23"/>
    <p:sldId id="2147229681" r:id="rId24"/>
    <p:sldId id="2147229682" r:id="rId25"/>
    <p:sldId id="2147229684" r:id="rId26"/>
    <p:sldId id="2147229685" r:id="rId27"/>
    <p:sldId id="2147229686" r:id="rId28"/>
    <p:sldId id="2147229687" r:id="rId29"/>
    <p:sldId id="2147229697" r:id="rId30"/>
    <p:sldId id="2147229698" r:id="rId31"/>
    <p:sldId id="2147229699" r:id="rId32"/>
    <p:sldId id="2142533168" r:id="rId3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91"/>
    <p:restoredTop sz="95707"/>
  </p:normalViewPr>
  <p:slideViewPr>
    <p:cSldViewPr snapToGrid="0">
      <p:cViewPr varScale="1">
        <p:scale>
          <a:sx n="109" d="100"/>
          <a:sy n="109" d="100"/>
        </p:scale>
        <p:origin x="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2:34:04.479"/>
    </inkml:context>
    <inkml:brush xml:id="br0">
      <inkml:brushProperty name="width" value="0.1" units="cm"/>
      <inkml:brushProperty name="height" value="0.1" units="cm"/>
      <inkml:brushProperty name="color" value="#E71224"/>
    </inkml:brush>
  </inkml:definitions>
  <inkml:trace contextRef="#ctx0" brushRef="#br0">1732 66 24575,'-26'5'0,"-22"1"0,-32 3 0,27-1 0,-2 2 0,-7 2 0,-2 1 0,-1 2 0,0 0 0,-4 1 0,1 0 0,2-2 0,1-1 0,2-1 0,3-1 0,5-2 0,2-2 0,-34 2 0,14-1 0,13-1 0,5 0 0,7 2 0,4 1 0,-1 2 0,3 4 0,-1 0 0,-2 0 0,6 0 0,3-3 0,8-2 0,8-2 0,6 0 0,3 0 0,4 2 0,0 4 0,2 3 0,2 2 0,0 2 0,3-1 0,0 3 0,0-10 0,0 7 0,0-1 0,0 9 0,0 7 0,5 3 0,6-4 0,6-1 0,6-4 0,5-3 0,6 0 0,10-2 0,9-2 0,3-3 0,2-6 0,6-4 0,7-2 0,9-4 0,2-1 0,-3-3 0,-5 0 0,-2 0 0,-2 0 0,1 0 0,-1 0 0,2 0 0,1 0 0,3 0 0,1-2 0,-3-3 0,2-1 0,-3-4 0,3-1 0,-5 0 0,-10 0 0,-14 5 0,-13 1 0,-8 2 0,-3-3 0,0-1 0,0 1 0,-1-2 0,4 1 0,2 1 0,2 0 0,0-1 0,-3-1 0,-2 0 0,-5-2 0,-2 1 0,-2-4 0,-7 4 0,1-4 0,-7 3 0,0-3 0,-3 0 0,0 1 0,0 1 0,0 0 0,2-1 0,1-2 0,5-13 0,-4 11 0,1-12 0,-5 10 0,0-7 0,0-8 0,0-7 0,0-5 0,-3-5 0,-4 3 0,-2 7 0,-2 6 0,0 4 0,1-2 0,-4-4 0,-1 0 0,1 4 0,0 7 0,2 7 0,-2 4 0,-4 1 0,-4 1 0,-2-1 0,0 2 0,4 2 0,6 3 0,7 3 0,4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26:15.013"/>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0 1,'100'0,"0"0,-19 0,3 0,3 0,-13 0,2 0,2 0,2 0,8 0,2 0,2 0,1 0,-14 0,1 0,1 0,1 0,-1 0,1 0,0 0,0 0,1 0,1 0,2 0,1 0,0 0,0 0,-1 0,-2 0,-1 0,-1 0,0 0,-2 0,14 0,-1 0,-2 0,0 0,-6 0,-1 1,-1 0,-2 1,14 1,-2 0,-2 0,-7 1,-2-1,-2 1,-8-1,-3 0,-3 0,19-1,-5 0,-9-2,-1 0,-5 0,-1 0,-1 0,-2 0,0 0,1 0,0 0,2 0,0 0,1 0,4 0,0 0,-1 0,-2 0,-9 0,-3 0,29 0,-28 0,-18 0,-10 0,-3 0,-1 0,0 0,3 0,5 0,12 0,10 0,11 0,7 0,0 0,0 3,-2 1,0 3,-2 0,-7 0,-8-2,-13-2,-8-2,-16-1,-5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26:25.263"/>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0 74,'78'-2,"-1"1,0-1,-1 0,5 1,5 0,2 1,3-1,-2 1,4 0,2 0,1 0,2 0,0 0,-8 0,1 0,1 0,1 0,-1 0,1 0,-1 0,-1 0,2 0,-1 0,0 0,-1 0,-3 0,-2 0,12 0,-3 0,-3 0,0 0,-1 0,-5 0,0 0,-1 0,-1 0,-1 0,12 0,-1 0,-3 0,-1 0,-12 0,-1 0,-2 0,1 0,4 0,2 0,-3 0,-9 0,9 0,-2 0,1 3,6 1,-1 0,-7 1,-1 0,4 1,17-1,4 1,1-1,-21-1,2 0,-3-1,-3-1,2 0,-4-2,-7 0,3 1,-8-2,35 1,-47 1,3-2,22 0,8-1,-9 0,4-1,3-1,7-2,2 0,0 0,0-1,0 1,-1 0,-4 1,-2 0,-3 1,-8 1,-2 0,-1 1,30 0,-2 0,-3-2,-2-1,-3-1,-1-1,-1 0,-1 1,-4 1,-2 2,-2 1,-2 1,-3 0,-3 2,-9-1,-4 0,30 0,-28 0,-19 0,-20 0,-6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26:28.713"/>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1 145,'83'0,"0"0,-3 0,8 0,6 0,-12 0,5 0,5 0,2 0,1 0,-6 0,3 0,1 0,1 0,1 0,0 0,3 0,0 0,1 0,1 0,2 0,0 0,-16 0,1 0,1 0,1 0,0 0,0 0,-1 0,-1 0,7 0,1 0,-2 0,1 0,-2 0,1 0,-2 0,-2 0,-1 0,0 0,-1 0,0 0,-2 0,-2 0,6 0,-1 0,-2 0,-1 0,-4 0,-4 0,9 0,-6 0,-3 0,-1 0,13 0,-2 0,-1 0,-6 0,0 0,-2 0,-4 0,-1 0,-2 0,25-2,-3-3,-16-3,-6-3,24-11,-38 2,-4 5,34 3,-15 4,8-1,-11 2,5 1,3 1,12-1,4 2,1 1,-18 2,2 1,0 2,0 1,3 3,1 1,0 2,-1 1,1 1,-1 2,1 1,-1 1,-3 1,0 2,-1 1,1 0,-1-1,0 0,0 0,0-1,-2-2,0-1,0-1,-2-1,18 1,-1-1,-3-2,-13-4,-3-1,-4-1,5-1,-6-2,-12 0,-2-2,1 1,6-3,5-2,10-2,6-1,3 0,1 0,5 0,3 0,0 0,0 0,2-1,0 0,0 0,2 0,2 1,-9 1,2 1,1-1,1 1,-1 1,0 1,0 1,-1 0,1 2,0 0,-1 0,2 0,1 0,0 1,1-1,0 1,0 1,0 0,1 0,1 0,1 1,-2 1,-3-1,-3 1,-1 0,-2 1,-3-1,-5 1,-6 1,8 1,-8 0,-8 0,-8 2,-3-2,9-3,5-2,-2-1,7 0,5 0,2 0,7 0,3 1,0 0,-11-1,1 1,1 0,0 0,0 1,0 0,0 0,0 0,-1 0,-1 0,10 1,-1 0,-2 0,-2-1,14 1,-2 0,-2 0,-5-1,-1-1,-4 0,-12 0,-3-2,-1 1,20 0,-4 0,-12 0,-5 0,-12 0,-4 0,27 0,-22 0,-15 0,-10 0,-15 0,12 0,-12 0,17 0,-2 0,6 0,6 0,0 0,-4 0,-2 0,-18 0,1 0,0 0,4 0,14 0,-18 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2:22:36.50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0 472,'59'-3,"-1"0,6 1,3 0,8 1,3 2,10-1,3 0,-23 0,0 0,1 0,1 0,0 0,1 0,-1-1,0 1,0 1,30 0,-2 1,-11 2,-3 0,-5 2,-3 0,-8 0,-2 0,-6 0,-1 0,0-1,0 0,-2-1,0-1,-1 2,-1-2,0 0,-1 0,-2-1,0-1,0 2,0 1,-1-2,0 0,5 2,0-1,3 1,0 0,-2-2,0 0,-4 0,-2-1,30-1,-18 0,-13 0,-18 0,-2 0,23-2,-1-4,8-3,32-6,8-2,-27 5,2-2,2 0,9-1,2-1,-1 1,-3 0,0 2,-2 0,-5 1,-2 2,0 0,0 0,-1 1,-3 0,17 0,-5 0,-6 2,-3 1,-5-1,-2-1,-3 0,-1-2,-1 0,0 0,-1 0,0 0,2 2,1 0,1 2,0 1,2 0,1 1,2-1,0 0,3-1,0-1,4-2,1-1,5-1,1 0,4-2,2-1,6 0,1 2,-29 5,0 0,0 1,-1 1,0-1,0 1,28 0,-2 1,-12 1,-3 0,-13-1,-2 0,-8 1,-2-1,42-3,-4 1,-3 3,-3 3,-1 0,-3 0,-4 0,-7 0,-15 0,-12 0,-14 0,-12 0,4 0,5 0,0 0,13 0,-4 1,1 2,-1 3,-11 2,-4-1,3 1,-1 0,9 1,3 2,5 0,1-2,-1-3,1-4,-17-1,-4-1,-17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2:22:38.03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5105 1,'-80'0,"-1"0,0 0,1 0,-1 0,1 0,-2 0,-2 0,-1 0,-1 0,-2 0,1 0,-1 0,-1 0,-2 0,-1 0,-1 0,1 0,-6 0,-1 0,-1-1,0 1,0 0,0 1,0 0,2 0,-1 1,0 0,1 1,0 0,1 0,2 1,6 0,1 0,1 1,1 0,1 1,1-1,1 1,-4 0,1 0,1 1,2 0,2 0,3-1,-21 4,4 0,3 0,5-2,-7-1,6-1,5-2,-12-1,8-1,22-1,6 0,-14-1,33 0,23 0,10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02:40.37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23144 424,'-80'0,"-1"0,13 0,-3 0,-7 0,-3 0,-6 0,-5 0,-3 0,16 0,-3 0,-2 0,-3 0,-1 0,-3 0,-3 0,-2 0,-2 0,-2 0,-2 0,-2 0,-2 0,20 0,-1 0,-2 0,-1 0,-1 0,-1 0,-1 0,1 0,-1 0,0 0,-5 0,-1 0,0 0,0 0,-2 0,1 0,-1 0,0 0,1 0,-1 0,6 0,1 0,-1 0,0 0,-1 0,1 0,-1 0,1 0,1 0,0 0,0 0,-5 0,0 0,-1 0,1 0,0 0,1 0,1 0,2 0,1 0,1 0,-8 0,2 0,1 0,1 0,2 0,2 0,1 0,2 0,-13 0,2 0,2 0,2 0,5 0,4 0,-12 0,4 0,7 0,8 0,-23 0,14 0,32 0,5 0,-24 0,22 1,-9-2,-8-1,-10-1,-5-2,2-2,-6-2,-5-2,-2-2,17 2,-2-2,-3 0,-2-1,0-1,-1 0,-7-1,-2-2,-2 1,1-1,0 0,1 1,5 0,0 0,1 0,1 1,1 0,1 2,-9-1,1 1,2 1,2 2,5 1,1 2,4 2,3 1,5 1,-2 1,6 1,3 1,-10 1,8 0,-11 0,41 0,29 0,-9 0,-70 0,2 2,-14 0,31 1,-4 0,-4 0,-3 1,1-1,-4 1,-2 0,-2-1,0 1,-7 0,-2 1,-1 0,1-1,0 0,6 1,-1-1,2-1,0 1,2-1,5 0,1 0,1 0,3-1,3 1,-24 0,6 0,6 0,-14 0,8-1,23-1,7 0,-14-1,39 0,-32 5,8 4,-10 2,7-1,-5 1,-5-1,2 0,-4-1,-2 0,-1-1,-6 0,-2-1,0 0,0-2,0 0,0-2,0-1,0 0,-1 0,1-2,0 1,3-1,-16 0,4 0,3 0,11 0,3 0,3 0,-19 0,10 0,29-1,8-1,-4-3,28-1,-26 0,-6 8,-11 1,4 0,-6 1,-5-1,0 1,-4 0,-3-1,-2 1,-10 0,-2 0,-3-1,1 0,17-1,-2 0,1-1,0 1,0-1,-17 0,1 1,1-1,2 0,13 0,1-1,3 0,3 1,-10 0,5 0,4 1,-15 0,11 0,-14 2,6-2,38-2,-6 0,-33 0,-9 0,19 0,-4 0,-2 0,-12 0,-2 0,0 0,4 0,0 0,1 0,7 0,1 0,2-1,6 0,1 0,5-2,-13-2,6-1,15-1,6-1,-22-6,35 6,20 5,11 3,-12 0,-4 0,-19 0,-7 0,-3 0,7 0,11 0,12 0,14 0,-8 0,6 0,-22 0,-9 0,-14 0,-4 0,10 0,14 0,16 0,15 0,7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02:40.37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23144 424,'-80'0,"-1"0,13 0,-3 0,-7 0,-3 0,-6 0,-5 0,-3 0,16 0,-3 0,-2 0,-3 0,-1 0,-3 0,-3 0,-2 0,-2 0,-2 0,-2 0,-2 0,-2 0,20 0,-1 0,-2 0,-1 0,-1 0,-1 0,-1 0,1 0,-1 0,0 0,-5 0,-1 0,0 0,0 0,-2 0,1 0,-1 0,0 0,1 0,-1 0,6 0,1 0,-1 0,0 0,-1 0,1 0,-1 0,1 0,1 0,0 0,0 0,-5 0,0 0,-1 0,1 0,0 0,1 0,1 0,2 0,1 0,1 0,-8 0,2 0,1 0,1 0,2 0,2 0,1 0,2 0,-13 0,2 0,2 0,2 0,5 0,4 0,-12 0,4 0,7 0,8 0,-23 0,14 0,32 0,5 0,-24 0,22 1,-9-2,-8-1,-10-1,-5-2,2-2,-6-2,-5-2,-2-2,17 2,-2-2,-3 0,-2-1,0-1,-1 0,-7-1,-2-2,-2 1,1-1,0 0,1 1,5 0,0 0,1 0,1 1,1 0,1 2,-9-1,1 1,2 1,2 2,5 1,1 2,4 2,3 1,5 1,-2 1,6 1,3 1,-10 1,8 0,-11 0,41 0,29 0,-9 0,-70 0,2 2,-14 0,31 1,-4 0,-4 0,-3 1,1-1,-4 1,-2 0,-2-1,0 1,-7 0,-2 1,-1 0,1-1,0 0,6 1,-1-1,2-1,0 1,2-1,5 0,1 0,1 0,3-1,3 1,-24 0,6 0,6 0,-14 0,8-1,23-1,7 0,-14-1,39 0,-32 5,8 4,-10 2,7-1,-5 1,-5-1,2 0,-4-1,-2 0,-1-1,-6 0,-2-1,0 0,0-2,0 0,0-2,0-1,0 0,-1 0,1-2,0 1,3-1,-16 0,4 0,3 0,11 0,3 0,3 0,-19 0,10 0,29-1,8-1,-4-3,28-1,-26 0,-6 8,-11 1,4 0,-6 1,-5-1,0 1,-4 0,-3-1,-2 1,-10 0,-2 0,-3-1,1 0,17-1,-2 0,1-1,0 1,0-1,-17 0,1 1,1-1,2 0,13 0,1-1,3 0,3 1,-10 0,5 0,4 1,-15 0,11 0,-14 2,6-2,38-2,-6 0,-33 0,-9 0,19 0,-4 0,-2 0,-12 0,-2 0,0 0,4 0,0 0,1 0,7 0,1 0,2-1,6 0,1 0,5-2,-13-2,6-1,15-1,6-1,-22-6,35 6,20 5,11 3,-12 0,-4 0,-19 0,-7 0,-3 0,7 0,11 0,12 0,14 0,-8 0,6 0,-22 0,-9 0,-14 0,-4 0,10 0,14 0,16 0,15 0,7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16:10.66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1 156,'73'0,"1"0,-1 0,16 0,4 0,3 0,-12 0,2 0,2 0,3 0,-10 0,3 0,1 0,1 0,0 0,8 0,1 0,1 0,1 0,-1 0,2 0,1 0,0 0,-1 0,1 0,0 1,-1-1,1 1,-1 1,-1-1,-3 1,-1-1,0 2,-2-1,-1 1,-5 0,-2 1,0 0,-1 1,-2 0,11 1,-2 0,-2 1,-2-1,13 1,-4 0,-4-1,-14-1,-3 0,-5-2,8 0,-7-2,26-1,-39 0,-30 0,-7 0,12-3,52-9,-12 2,10-2,-9 1,5 0,4 1,-5 0,3 1,4 0,0 1,6-1,1 1,2 1,0-1,2 2,1 0,1 1,-2-1,-1 1,-1 1,0-1,-3 1,-9 1,-2 0,-2 0,-1 0,15 0,-2 1,-4 0,-9-1,-3 0,-3 1,18 0,-6 0,-17-1,-5 0,25-3,-35-8,-27 8,39-6,3 10,12 4,-2-2,8 0,5 0,-4 0,4 0,3 0,0 0,3 0,1 0,1 0,-1 0,2 0,0 0,0 0,-1 0,-7 0,0 0,-2 0,-2 0,17 0,-4 0,-1 0,-7 0,-2 0,-3 0,-11 0,-3 0,-1 0,25 0,-5 0,-17 0,-7 0,20 0,-31 0,24 0,-1 1,14 1,-2 3,9 2,5 1,-9 0,4 1,2 1,0 1,-19-2,1 1,0 0,0 1,-2-1,15 3,0 1,-2-1,-3-1,12 2,-3-3,-5 0,-19-4,-4-1,-4-1,14 0,-9-3,17-2,-38 0,-24-4,-15-13,-7-8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2:44:11.96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3221 20,'-77'0,"0"0,10 0,-31 0,32 0,-5 0,-17-1,-11-1,23 0,-8 1,-3 0,-1-1,-6 1,-2 0,-1-1,0 1,-1 0,0-1,1 1,2 1,7-1,1 1,4-1,8 2,-20 0,11 0,20 1,8 0,-12 1,37 0,16-3,-33 0,-22 4,9 0,-5 1,-2 2,0 0,2 1,3 0,10-3,5 0,-20 0,37-2,16 4,15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2:44:16.011"/>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3242 76,'-64'0,"0"0,-16-3,-4-1,-13-2,-5-2,23 2,-3-1,0 1,-2-1,-1 0,-2 2,13 1,-3 1,-1 0,-1 1,-3 1,-2-1,0 1,1 1,4 0,0 0,1 0,1 0,-24 0,2 0,4 0,16 0,4 0,2 0,4 0,2 0,2 0,-27 0,5 0,13 0,4 0,16 0,3 0,-25 0,41 0,7 0,20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22T11:26:15.013"/>
    </inkml:context>
    <inkml:brush xml:id="br0">
      <inkml:brushProperty name="width" value="0.4" units="cm"/>
      <inkml:brushProperty name="height" value="0.8" units="cm"/>
      <inkml:brushProperty name="color" value="#FF8517"/>
      <inkml:brushProperty name="tip" value="rectangle"/>
      <inkml:brushProperty name="rasterOp" value="maskPen"/>
    </inkml:brush>
  </inkml:definitions>
  <inkml:trace contextRef="#ctx0" brushRef="#br0">0 1,'100'0,"0"0,-19 0,3 0,3 0,-13 0,2 0,2 0,2 0,8 0,2 0,2 0,1 0,-14 0,1 0,1 0,1 0,-1 0,1 0,0 0,0 0,1 0,1 0,2 0,1 0,0 0,0 0,-1 0,-2 0,-1 0,-1 0,0 0,-2 0,14 0,-1 0,-2 0,0 0,-6 0,-1 1,-1 0,-2 1,14 1,-2 0,-2 0,-7 1,-2-1,-2 1,-8-1,-3 0,-3 0,19-1,-5 0,-9-2,-1 0,-5 0,-1 0,-1 0,-2 0,0 0,1 0,0 0,2 0,0 0,1 0,4 0,0 0,-1 0,-2 0,-9 0,-3 0,29 0,-28 0,-18 0,-10 0,-3 0,-1 0,0 0,3 0,5 0,12 0,10 0,11 0,7 0,0 0,0 3,-2 1,0 3,-2 0,-7 0,-8-2,-13-2,-8-2,-16-1,-5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9A20BBEE-F49C-421E-8D69-01D678C2645F}" type="datetime1">
              <a:rPr lang="en-US" smtClean="0"/>
              <a:t>3/22/24</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36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5C865A31-3E87-468A-B148-5C666447EC69}" type="datetime1">
              <a:rPr lang="en-US" smtClean="0"/>
              <a:t>3/22/24</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65830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F3F7212-621B-48DA-ADA4-5ADD472264E8}" type="datetime1">
              <a:rPr lang="en-US" smtClean="0"/>
              <a:t>3/22/24</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69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DBBE-BC8F-2DDA-783D-F78E6B9518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FC9E0E3-3759-C948-4F0A-52B719766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F60A160-6908-8285-E6F0-54FD8E967C31}"/>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4F3826F8-5589-BF89-234A-0F87B51D56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01C8E4-9167-9AE2-5A22-C36391327866}"/>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1898074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2939-E9D9-B1B1-7605-60348A73088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4F15D41-4A51-D01E-ACA0-4BB098DF7D5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064E00-2FEB-82FF-041A-5A981EEE4202}"/>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E5EC87B7-B64A-A13C-803D-13DA0A0952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0CDA33-3A4F-C862-D7CB-E6549A5D6964}"/>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3678410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6C40-760E-8000-3962-076AF906D8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4359D25-97EC-188C-E393-4084780BE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A580986-7CD3-8FC7-E4A5-E3FFABD24D63}"/>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C38714AF-A931-2CF1-A30D-9045EC1B2E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8B906-527F-5053-510B-BCECF258E80A}"/>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553939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300D-4341-C101-5CBC-5A9463537D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D1DFEA-E1BE-6CE1-01E3-B71DEC36E0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23C6DD-71A5-8719-3CD3-83E3B1EF99F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30C1798-9B3C-0CD1-7461-0AC657120F62}"/>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6" name="Footer Placeholder 5">
            <a:extLst>
              <a:ext uri="{FF2B5EF4-FFF2-40B4-BE49-F238E27FC236}">
                <a16:creationId xmlns:a16="http://schemas.microsoft.com/office/drawing/2014/main" id="{D9B81F23-12C0-1C31-8E07-C398FBA10D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6E7F47-9C57-DB89-9745-6AF672233BEC}"/>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3985218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592F-CBE6-2639-F102-A3ED861C8D4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B69897F-BE38-2B9C-F522-B8979984F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AD6731-8AF8-68DD-3A71-C1D90B71A0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D4B7A08-2AEE-DBDC-D2A9-6EF980D97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36606-F033-4039-EF69-3582567AD3E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E4F5B6B-E406-169F-5C1E-C4BA5C3C4551}"/>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8" name="Footer Placeholder 7">
            <a:extLst>
              <a:ext uri="{FF2B5EF4-FFF2-40B4-BE49-F238E27FC236}">
                <a16:creationId xmlns:a16="http://schemas.microsoft.com/office/drawing/2014/main" id="{B1A5F9D6-F349-762F-7A1D-4816A22521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D042578-EB2C-65A2-E2D7-A20C109698DA}"/>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426894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DD4C-6338-71A1-9A54-2D15872AB29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83127C3-214A-B427-AC56-B66B16699338}"/>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4" name="Footer Placeholder 3">
            <a:extLst>
              <a:ext uri="{FF2B5EF4-FFF2-40B4-BE49-F238E27FC236}">
                <a16:creationId xmlns:a16="http://schemas.microsoft.com/office/drawing/2014/main" id="{97A93688-0E5E-3FF8-3345-83207231BB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3403F1-A3CB-BBF6-AA74-B3818ECB6A02}"/>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417074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01F41-34D2-0A00-7C07-339B2964319D}"/>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3" name="Footer Placeholder 2">
            <a:extLst>
              <a:ext uri="{FF2B5EF4-FFF2-40B4-BE49-F238E27FC236}">
                <a16:creationId xmlns:a16="http://schemas.microsoft.com/office/drawing/2014/main" id="{930E04B1-1297-9D87-2E66-980F3EF030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6DBCD3-2239-CDF2-7300-93E83933B57F}"/>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933292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832D-7FD0-9EAB-E47F-FAE0EB0971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C8C710E-4B15-FAC9-1332-60C362234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DF17613-9DCE-BC93-5ADE-B6B276E4A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E82E63-BFF6-CAF0-4417-8337F04912A2}"/>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6" name="Footer Placeholder 5">
            <a:extLst>
              <a:ext uri="{FF2B5EF4-FFF2-40B4-BE49-F238E27FC236}">
                <a16:creationId xmlns:a16="http://schemas.microsoft.com/office/drawing/2014/main" id="{0964F4CB-4874-B2A2-9162-A9A32B4207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F5022D-A591-DFFC-A2AE-113E0089190B}"/>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166444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79D44673-3D7D-4DA4-8694-3884C26BCA78}" type="datetime1">
              <a:rPr lang="en-US" smtClean="0"/>
              <a:t>3/22/24</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558363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5E9B-8CAB-2E10-035E-992F7F7E5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7D41357-4230-4FDD-58E9-3F34DA675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5FDFC3-6245-F228-84E3-448BEA4A5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B96DA8-0D72-329A-8CD9-19385C5B1A3B}"/>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6" name="Footer Placeholder 5">
            <a:extLst>
              <a:ext uri="{FF2B5EF4-FFF2-40B4-BE49-F238E27FC236}">
                <a16:creationId xmlns:a16="http://schemas.microsoft.com/office/drawing/2014/main" id="{FA4F56C7-1F0E-D034-E020-68E8D2E7A4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042B0C-2774-27CF-E449-CEB7FB0EB79B}"/>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2622204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D947-A8B2-36C0-4393-F467F06E1B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5C088CD-8931-3439-D81B-9FBA6AA25A6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D78518-D45D-4A59-C5F5-60243C49CCE9}"/>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38437388-AF29-7611-1A89-7C804BBD3B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B6381A-747F-906F-792F-202D70A4FD56}"/>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3147180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BF76B-0BC8-523D-310B-727A7526B3B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976DE09-8DD4-FC2E-F740-EE6FB1F08F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A8EEF0-A097-3611-D8E2-A5E3B9890BA6}"/>
              </a:ext>
            </a:extLst>
          </p:cNvPr>
          <p:cNvSpPr>
            <a:spLocks noGrp="1"/>
          </p:cNvSpPr>
          <p:nvPr>
            <p:ph type="dt" sz="half" idx="10"/>
          </p:nvPr>
        </p:nvSpPr>
        <p:spPr/>
        <p:txBody>
          <a:body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F46CEB9F-4436-6141-B2B5-B821F993B4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FA0245-AC6B-AB1B-580B-E8855E72A40C}"/>
              </a:ext>
            </a:extLst>
          </p:cNvPr>
          <p:cNvSpPr>
            <a:spLocks noGrp="1"/>
          </p:cNvSpPr>
          <p:nvPr>
            <p:ph type="sldNum" sz="quarter" idx="12"/>
          </p:nvPr>
        </p:nvSpPr>
        <p:spPr/>
        <p:txBody>
          <a:bodyPr/>
          <a:lstStyle/>
          <a:p>
            <a:fld id="{978760A1-99C5-0949-8A60-F56A35804D45}" type="slidenum">
              <a:rPr lang="en-GB" smtClean="0"/>
              <a:t>‹#›</a:t>
            </a:fld>
            <a:endParaRPr lang="en-GB"/>
          </a:p>
        </p:txBody>
      </p:sp>
    </p:spTree>
    <p:extLst>
      <p:ext uri="{BB962C8B-B14F-4D97-AF65-F5344CB8AC3E}">
        <p14:creationId xmlns:p14="http://schemas.microsoft.com/office/powerpoint/2010/main" val="794945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F40429FD-4554-41E0-B4CE-5E66F1069EE1}" type="datetime1">
              <a:rPr lang="en-US" smtClean="0"/>
              <a:t>3/22/24</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53819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91B80AF1-98AE-4BE5-B730-B3F94EBFAF6B}" type="datetime1">
              <a:rPr lang="en-US" smtClean="0"/>
              <a:t>3/22/24</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71874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02BD241F-3391-4EBE-A8C5-7CBF4570F37E}" type="datetime1">
              <a:rPr lang="en-US" smtClean="0"/>
              <a:t>3/22/24</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2943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2ED5603-DD09-4201-9B85-01E017332964}" type="datetime1">
              <a:rPr lang="en-US" smtClean="0"/>
              <a:t>3/22/24</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8419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4F763CD9-D698-4CA1-B27A-F3D4C2BCE197}" type="datetime1">
              <a:rPr lang="en-US" smtClean="0"/>
              <a:t>3/22/24</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27719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82C4FE42-FC27-4BF8-9CF6-3CCDE72249E1}" type="datetime1">
              <a:rPr lang="en-US" smtClean="0"/>
              <a:t>3/22/24</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6690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05C9139-9C44-484A-9C8C-A9A029484308}" type="datetime1">
              <a:rPr lang="en-US" smtClean="0"/>
              <a:t>3/22/24</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71104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BF3223F2-9184-454A-B4F4-C56DD77B6351}" type="datetime1">
              <a:rPr lang="en-US" smtClean="0"/>
              <a:t>3/22/24</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69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hf hdr="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00A68-0330-5E07-5991-3F4A69F0B0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E2414C4-077D-A11A-030A-3F8B1D3DF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6D7BF-E658-F230-BCE5-7E39FAF26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54EBCD-7EFF-5E40-BEA3-72AA1967C1C2}" type="datetimeFigureOut">
              <a:rPr lang="en-GB" smtClean="0"/>
              <a:t>22/03/2024</a:t>
            </a:fld>
            <a:endParaRPr lang="en-GB"/>
          </a:p>
        </p:txBody>
      </p:sp>
      <p:sp>
        <p:nvSpPr>
          <p:cNvPr id="5" name="Footer Placeholder 4">
            <a:extLst>
              <a:ext uri="{FF2B5EF4-FFF2-40B4-BE49-F238E27FC236}">
                <a16:creationId xmlns:a16="http://schemas.microsoft.com/office/drawing/2014/main" id="{C67F2E92-F490-2D89-D26E-8F8F39E4C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228ABB-7A51-B33B-63B9-9E317C387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8760A1-99C5-0949-8A60-F56A35804D45}" type="slidenum">
              <a:rPr lang="en-GB" smtClean="0"/>
              <a:t>‹#›</a:t>
            </a:fld>
            <a:endParaRPr lang="en-GB"/>
          </a:p>
        </p:txBody>
      </p:sp>
    </p:spTree>
    <p:extLst>
      <p:ext uri="{BB962C8B-B14F-4D97-AF65-F5344CB8AC3E}">
        <p14:creationId xmlns:p14="http://schemas.microsoft.com/office/powerpoint/2010/main" val="36258226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3.png"/><Relationship Id="rId4" Type="http://schemas.openxmlformats.org/officeDocument/2006/relationships/customXml" Target="../ink/ink2.xml"/></Relationships>
</file>

<file path=ppt/slides/_rels/slide1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ustomXml" Target="../ink/ink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customXml" Target="../ink/ink8.xml"/><Relationship Id="rId5" Type="http://schemas.openxmlformats.org/officeDocument/2006/relationships/image" Target="../media/image25.png"/><Relationship Id="rId4"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customXml" Target="../ink/ink9.xml"/></Relationships>
</file>

<file path=ppt/slides/_rels/slide27.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customXml" Target="../ink/ink11.xml"/><Relationship Id="rId5" Type="http://schemas.openxmlformats.org/officeDocument/2006/relationships/image" Target="../media/image39.png"/><Relationship Id="rId4" Type="http://schemas.openxmlformats.org/officeDocument/2006/relationships/customXml" Target="../ink/ink10.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026E6B-77BB-A847-05F7-4490EF60CDF1}"/>
              </a:ext>
            </a:extLst>
          </p:cNvPr>
          <p:cNvSpPr>
            <a:spLocks noGrp="1"/>
          </p:cNvSpPr>
          <p:nvPr>
            <p:ph type="ctrTitle"/>
          </p:nvPr>
        </p:nvSpPr>
        <p:spPr>
          <a:xfrm>
            <a:off x="517871" y="978408"/>
            <a:ext cx="5037174" cy="2591969"/>
          </a:xfrm>
        </p:spPr>
        <p:txBody>
          <a:bodyPr anchor="t">
            <a:normAutofit/>
          </a:bodyPr>
          <a:lstStyle/>
          <a:p>
            <a:pPr>
              <a:lnSpc>
                <a:spcPct val="90000"/>
              </a:lnSpc>
            </a:pPr>
            <a:r>
              <a:rPr lang="en-GB" sz="4200"/>
              <a:t>Reforming Data Protection – Enforcement Perspectives</a:t>
            </a:r>
          </a:p>
        </p:txBody>
      </p:sp>
      <p:sp>
        <p:nvSpPr>
          <p:cNvPr id="3" name="Subtitle 2">
            <a:extLst>
              <a:ext uri="{FF2B5EF4-FFF2-40B4-BE49-F238E27FC236}">
                <a16:creationId xmlns:a16="http://schemas.microsoft.com/office/drawing/2014/main" id="{FB011C87-C12E-1E18-7BED-219024132335}"/>
              </a:ext>
            </a:extLst>
          </p:cNvPr>
          <p:cNvSpPr>
            <a:spLocks noGrp="1"/>
          </p:cNvSpPr>
          <p:nvPr>
            <p:ph type="subTitle" idx="1"/>
          </p:nvPr>
        </p:nvSpPr>
        <p:spPr>
          <a:xfrm>
            <a:off x="521208" y="4323853"/>
            <a:ext cx="5019418" cy="1724029"/>
          </a:xfrm>
        </p:spPr>
        <p:txBody>
          <a:bodyPr anchor="t">
            <a:normAutofit/>
          </a:bodyPr>
          <a:lstStyle/>
          <a:p>
            <a:r>
              <a:rPr lang="en-GB" i="0" dirty="0"/>
              <a:t>Prof. </a:t>
            </a:r>
            <a:r>
              <a:rPr lang="en-GB" i="0" dirty="0" err="1"/>
              <a:t>Dr.</a:t>
            </a:r>
            <a:r>
              <a:rPr lang="en-GB" i="0" dirty="0"/>
              <a:t> Gloria González </a:t>
            </a:r>
            <a:r>
              <a:rPr lang="en-GB" i="0" dirty="0" err="1"/>
              <a:t>Fuster</a:t>
            </a:r>
            <a:endParaRPr lang="en-GB" i="0" dirty="0"/>
          </a:p>
          <a:p>
            <a:r>
              <a:rPr lang="en-GB" i="0" dirty="0"/>
              <a:t>22 March 2024</a:t>
            </a:r>
          </a:p>
        </p:txBody>
      </p:sp>
      <p:sp>
        <p:nvSpPr>
          <p:cNvPr id="39" name="Rectangle 38">
            <a:extLst>
              <a:ext uri="{FF2B5EF4-FFF2-40B4-BE49-F238E27FC236}">
                <a16:creationId xmlns:a16="http://schemas.microsoft.com/office/drawing/2014/main" id="{AACEB7BF-F8E5-4078-97E4-4276495F2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4FE93380-ED04-3EC2-DC35-30E0AFC0EE31}"/>
              </a:ext>
            </a:extLst>
          </p:cNvPr>
          <p:cNvPicPr>
            <a:picLocks noChangeAspect="1"/>
          </p:cNvPicPr>
          <p:nvPr/>
        </p:nvPicPr>
        <p:blipFill>
          <a:blip r:embed="rId2"/>
          <a:stretch>
            <a:fillRect/>
          </a:stretch>
        </p:blipFill>
        <p:spPr>
          <a:xfrm>
            <a:off x="6662168" y="4772425"/>
            <a:ext cx="5028284" cy="1407920"/>
          </a:xfrm>
          <a:prstGeom prst="rect">
            <a:avLst/>
          </a:prstGeom>
        </p:spPr>
      </p:pic>
      <p:sp>
        <p:nvSpPr>
          <p:cNvPr id="41" name="Rectangle 40">
            <a:extLst>
              <a:ext uri="{FF2B5EF4-FFF2-40B4-BE49-F238E27FC236}">
                <a16:creationId xmlns:a16="http://schemas.microsoft.com/office/drawing/2014/main" id="{C0301BA4-10E6-44CC-9EEC-727EDF3BC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300216"/>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586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C50F268-D55E-FEDC-5393-A065F362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close-up of a document&#10;&#10;Description automatically generated">
            <a:extLst>
              <a:ext uri="{FF2B5EF4-FFF2-40B4-BE49-F238E27FC236}">
                <a16:creationId xmlns:a16="http://schemas.microsoft.com/office/drawing/2014/main" id="{F21777BE-D06C-007F-1751-238FFADF0BD3}"/>
              </a:ext>
            </a:extLst>
          </p:cNvPr>
          <p:cNvPicPr>
            <a:picLocks noGrp="1" noChangeAspect="1"/>
          </p:cNvPicPr>
          <p:nvPr>
            <p:ph idx="1"/>
          </p:nvPr>
        </p:nvPicPr>
        <p:blipFill>
          <a:blip r:embed="rId2"/>
          <a:stretch>
            <a:fillRect/>
          </a:stretch>
        </p:blipFill>
        <p:spPr>
          <a:xfrm>
            <a:off x="4979450" y="1101316"/>
            <a:ext cx="6629688" cy="3422977"/>
          </a:xfrm>
        </p:spPr>
      </p:pic>
      <p:pic>
        <p:nvPicPr>
          <p:cNvPr id="8" name="Content Placeholder 7" descr="A white and blue cover with blue text&#10;&#10;Description automatically generated">
            <a:extLst>
              <a:ext uri="{FF2B5EF4-FFF2-40B4-BE49-F238E27FC236}">
                <a16:creationId xmlns:a16="http://schemas.microsoft.com/office/drawing/2014/main" id="{BB74C999-0FA4-B711-5C9A-03CECD49FF71}"/>
              </a:ext>
            </a:extLst>
          </p:cNvPr>
          <p:cNvPicPr>
            <a:picLocks noChangeAspect="1"/>
          </p:cNvPicPr>
          <p:nvPr/>
        </p:nvPicPr>
        <p:blipFill>
          <a:blip r:embed="rId3"/>
          <a:stretch>
            <a:fillRect/>
          </a:stretch>
        </p:blipFill>
        <p:spPr>
          <a:xfrm>
            <a:off x="582862" y="435047"/>
            <a:ext cx="3946755" cy="5598236"/>
          </a:xfrm>
          <a:prstGeom prst="rect">
            <a:avLst/>
          </a:prstGeom>
          <a:ln>
            <a:solidFill>
              <a:schemeClr val="tx1"/>
            </a:solidFill>
          </a:ln>
        </p:spPr>
      </p:pic>
      <p:sp>
        <p:nvSpPr>
          <p:cNvPr id="4" name="Date Placeholder 3">
            <a:extLst>
              <a:ext uri="{FF2B5EF4-FFF2-40B4-BE49-F238E27FC236}">
                <a16:creationId xmlns:a16="http://schemas.microsoft.com/office/drawing/2014/main" id="{B87D5A51-7C92-6A4A-D1BD-EBE58CAEB4BD}"/>
              </a:ext>
            </a:extLst>
          </p:cNvPr>
          <p:cNvSpPr>
            <a:spLocks noGrp="1"/>
          </p:cNvSpPr>
          <p:nvPr>
            <p:ph type="dt" sz="half" idx="10"/>
          </p:nvPr>
        </p:nvSpPr>
        <p:spPr>
          <a:xfrm>
            <a:off x="517870" y="6420414"/>
            <a:ext cx="2743200" cy="365125"/>
          </a:xfrm>
        </p:spPr>
        <p:txBody>
          <a:bodyP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36B3A3F4-66E2-D350-FD4B-4B04949876DD}"/>
              </a:ext>
            </a:extLst>
          </p:cNvPr>
          <p:cNvSpPr>
            <a:spLocks noGrp="1"/>
          </p:cNvSpPr>
          <p:nvPr>
            <p:ph type="sldNum" sz="quarter" idx="12"/>
          </p:nvPr>
        </p:nvSpPr>
        <p:spPr>
          <a:xfrm>
            <a:off x="11454317" y="6420414"/>
            <a:ext cx="637909" cy="365125"/>
          </a:xfrm>
        </p:spPr>
        <p:txBody>
          <a:bodyPr>
            <a:normAutofit/>
          </a:bodyPr>
          <a:lstStyle/>
          <a:p>
            <a:pPr>
              <a:spcAft>
                <a:spcPts val="600"/>
              </a:spcAft>
            </a:pPr>
            <a:fld id="{DFDF98CC-160E-494C-8C3C-8CDC5FA257DE}" type="slidenum">
              <a:rPr lang="en-US" smtClean="0"/>
              <a:pPr>
                <a:spcAft>
                  <a:spcPts val="600"/>
                </a:spcAft>
              </a:pPr>
              <a:t>10</a:t>
            </a:fld>
            <a:endParaRPr lang="en-US"/>
          </a:p>
        </p:txBody>
      </p:sp>
      <p:sp>
        <p:nvSpPr>
          <p:cNvPr id="17" name="Freeform: Shape 16">
            <a:extLst>
              <a:ext uri="{FF2B5EF4-FFF2-40B4-BE49-F238E27FC236}">
                <a16:creationId xmlns:a16="http://schemas.microsoft.com/office/drawing/2014/main" id="{621411EE-C7B0-978E-8842-050DAC2C6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0049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B93E6E-CB56-5725-F70E-39FB42D9AFE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D5917E-31C3-73AF-C011-46796A7CE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close-up of a document&#10;&#10;Description automatically generated">
            <a:extLst>
              <a:ext uri="{FF2B5EF4-FFF2-40B4-BE49-F238E27FC236}">
                <a16:creationId xmlns:a16="http://schemas.microsoft.com/office/drawing/2014/main" id="{DC774785-7917-CAEC-3EB2-8D4D0D9EB463}"/>
              </a:ext>
            </a:extLst>
          </p:cNvPr>
          <p:cNvPicPr>
            <a:picLocks noGrp="1" noChangeAspect="1"/>
          </p:cNvPicPr>
          <p:nvPr>
            <p:ph idx="1"/>
          </p:nvPr>
        </p:nvPicPr>
        <p:blipFill>
          <a:blip r:embed="rId2"/>
          <a:stretch>
            <a:fillRect/>
          </a:stretch>
        </p:blipFill>
        <p:spPr>
          <a:xfrm>
            <a:off x="4979450" y="1101316"/>
            <a:ext cx="6629688" cy="3422977"/>
          </a:xfrm>
        </p:spPr>
      </p:pic>
      <p:pic>
        <p:nvPicPr>
          <p:cNvPr id="8" name="Content Placeholder 7" descr="A white and blue cover with blue text&#10;&#10;Description automatically generated">
            <a:extLst>
              <a:ext uri="{FF2B5EF4-FFF2-40B4-BE49-F238E27FC236}">
                <a16:creationId xmlns:a16="http://schemas.microsoft.com/office/drawing/2014/main" id="{0FD0C9D9-F339-9910-32B1-4FD8CF29B1CA}"/>
              </a:ext>
            </a:extLst>
          </p:cNvPr>
          <p:cNvPicPr>
            <a:picLocks noChangeAspect="1"/>
          </p:cNvPicPr>
          <p:nvPr/>
        </p:nvPicPr>
        <p:blipFill>
          <a:blip r:embed="rId3"/>
          <a:stretch>
            <a:fillRect/>
          </a:stretch>
        </p:blipFill>
        <p:spPr>
          <a:xfrm>
            <a:off x="582862" y="435047"/>
            <a:ext cx="3946755" cy="5598236"/>
          </a:xfrm>
          <a:prstGeom prst="rect">
            <a:avLst/>
          </a:prstGeom>
          <a:ln>
            <a:solidFill>
              <a:schemeClr val="tx1"/>
            </a:solidFill>
          </a:ln>
        </p:spPr>
      </p:pic>
      <p:sp>
        <p:nvSpPr>
          <p:cNvPr id="4" name="Date Placeholder 3">
            <a:extLst>
              <a:ext uri="{FF2B5EF4-FFF2-40B4-BE49-F238E27FC236}">
                <a16:creationId xmlns:a16="http://schemas.microsoft.com/office/drawing/2014/main" id="{26949396-45E8-1AAC-204E-29D35A3D6A00}"/>
              </a:ext>
            </a:extLst>
          </p:cNvPr>
          <p:cNvSpPr>
            <a:spLocks noGrp="1"/>
          </p:cNvSpPr>
          <p:nvPr>
            <p:ph type="dt" sz="half" idx="10"/>
          </p:nvPr>
        </p:nvSpPr>
        <p:spPr>
          <a:xfrm>
            <a:off x="517870" y="6420414"/>
            <a:ext cx="2743200" cy="365125"/>
          </a:xfrm>
        </p:spPr>
        <p:txBody>
          <a:bodyP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D873906A-C81C-4C80-5DEE-FF2B90C4953D}"/>
              </a:ext>
            </a:extLst>
          </p:cNvPr>
          <p:cNvSpPr>
            <a:spLocks noGrp="1"/>
          </p:cNvSpPr>
          <p:nvPr>
            <p:ph type="sldNum" sz="quarter" idx="12"/>
          </p:nvPr>
        </p:nvSpPr>
        <p:spPr>
          <a:xfrm>
            <a:off x="11454317" y="6420414"/>
            <a:ext cx="637909" cy="365125"/>
          </a:xfrm>
        </p:spPr>
        <p:txBody>
          <a:bodyPr>
            <a:normAutofit/>
          </a:bodyPr>
          <a:lstStyle/>
          <a:p>
            <a:pPr>
              <a:spcAft>
                <a:spcPts val="600"/>
              </a:spcAft>
            </a:pPr>
            <a:fld id="{DFDF98CC-160E-494C-8C3C-8CDC5FA257DE}" type="slidenum">
              <a:rPr lang="en-US" smtClean="0"/>
              <a:pPr>
                <a:spcAft>
                  <a:spcPts val="600"/>
                </a:spcAft>
              </a:pPr>
              <a:t>11</a:t>
            </a:fld>
            <a:endParaRPr lang="en-US"/>
          </a:p>
        </p:txBody>
      </p:sp>
      <p:sp>
        <p:nvSpPr>
          <p:cNvPr id="17" name="Freeform: Shape 16">
            <a:extLst>
              <a:ext uri="{FF2B5EF4-FFF2-40B4-BE49-F238E27FC236}">
                <a16:creationId xmlns:a16="http://schemas.microsoft.com/office/drawing/2014/main" id="{C2B2B2D0-4FAD-F94E-6985-502D0D7CF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FF63BB5-D97D-8FDD-0805-411AB89FF9D6}"/>
                  </a:ext>
                </a:extLst>
              </p14:cNvPr>
              <p14:cNvContentPartPr/>
              <p14:nvPr/>
            </p14:nvContentPartPr>
            <p14:xfrm>
              <a:off x="8033640" y="3215280"/>
              <a:ext cx="3444840" cy="207720"/>
            </p14:xfrm>
          </p:contentPart>
        </mc:Choice>
        <mc:Fallback xmlns="">
          <p:pic>
            <p:nvPicPr>
              <p:cNvPr id="2" name="Ink 1">
                <a:extLst>
                  <a:ext uri="{FF2B5EF4-FFF2-40B4-BE49-F238E27FC236}">
                    <a16:creationId xmlns:a16="http://schemas.microsoft.com/office/drawing/2014/main" id="{BFF63BB5-D97D-8FDD-0805-411AB89FF9D6}"/>
                  </a:ext>
                </a:extLst>
              </p:cNvPr>
              <p:cNvPicPr/>
              <p:nvPr/>
            </p:nvPicPr>
            <p:blipFill>
              <a:blip r:embed="rId5"/>
              <a:stretch>
                <a:fillRect/>
              </a:stretch>
            </p:blipFill>
            <p:spPr>
              <a:xfrm>
                <a:off x="7961640" y="3071640"/>
                <a:ext cx="358848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DC40850D-2657-8A23-332B-8A154D290FAD}"/>
                  </a:ext>
                </a:extLst>
              </p14:cNvPr>
              <p14:cNvContentPartPr/>
              <p14:nvPr/>
            </p14:nvContentPartPr>
            <p14:xfrm>
              <a:off x="5348760" y="3506520"/>
              <a:ext cx="1838160" cy="56520"/>
            </p14:xfrm>
          </p:contentPart>
        </mc:Choice>
        <mc:Fallback xmlns="">
          <p:pic>
            <p:nvPicPr>
              <p:cNvPr id="3" name="Ink 2">
                <a:extLst>
                  <a:ext uri="{FF2B5EF4-FFF2-40B4-BE49-F238E27FC236}">
                    <a16:creationId xmlns:a16="http://schemas.microsoft.com/office/drawing/2014/main" id="{DC40850D-2657-8A23-332B-8A154D290FAD}"/>
                  </a:ext>
                </a:extLst>
              </p:cNvPr>
              <p:cNvPicPr/>
              <p:nvPr/>
            </p:nvPicPr>
            <p:blipFill>
              <a:blip r:embed="rId7"/>
              <a:stretch>
                <a:fillRect/>
              </a:stretch>
            </p:blipFill>
            <p:spPr>
              <a:xfrm>
                <a:off x="5277120" y="3362520"/>
                <a:ext cx="1981800" cy="344160"/>
              </a:xfrm>
              <a:prstGeom prst="rect">
                <a:avLst/>
              </a:prstGeom>
            </p:spPr>
          </p:pic>
        </mc:Fallback>
      </mc:AlternateContent>
    </p:spTree>
    <p:extLst>
      <p:ext uri="{BB962C8B-B14F-4D97-AF65-F5344CB8AC3E}">
        <p14:creationId xmlns:p14="http://schemas.microsoft.com/office/powerpoint/2010/main" val="4130361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FE1D66-210F-8D4D-8314-A5A6C33C59CC}"/>
              </a:ext>
            </a:extLst>
          </p:cNvPr>
          <p:cNvSpPr>
            <a:spLocks noGrp="1"/>
          </p:cNvSpPr>
          <p:nvPr>
            <p:ph type="title"/>
          </p:nvPr>
        </p:nvSpPr>
        <p:spPr>
          <a:xfrm>
            <a:off x="517870" y="978409"/>
            <a:ext cx="6527364" cy="1109952"/>
          </a:xfrm>
        </p:spPr>
        <p:txBody>
          <a:bodyPr vert="horz" lIns="91440" tIns="45720" rIns="91440" bIns="45720" rtlCol="0" anchor="t">
            <a:normAutofit/>
          </a:bodyPr>
          <a:lstStyle/>
          <a:p>
            <a:r>
              <a:rPr lang="en-US" sz="4800" b="1" kern="1200" dirty="0">
                <a:solidFill>
                  <a:schemeClr val="tx1"/>
                </a:solidFill>
                <a:latin typeface="+mj-lt"/>
                <a:ea typeface="+mj-ea"/>
                <a:cs typeface="+mj-cs"/>
              </a:rPr>
              <a:t>Art. 10 DGA</a:t>
            </a:r>
          </a:p>
        </p:txBody>
      </p:sp>
      <p:sp>
        <p:nvSpPr>
          <p:cNvPr id="4" name="Date Placeholder 3">
            <a:extLst>
              <a:ext uri="{FF2B5EF4-FFF2-40B4-BE49-F238E27FC236}">
                <a16:creationId xmlns:a16="http://schemas.microsoft.com/office/drawing/2014/main" id="{319B507A-54FF-CD3F-36A8-82CFB6183EA7}"/>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8E848494-F1D4-2B9C-B575-B42EA15972F5}"/>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smtClean="0"/>
              <a:pPr>
                <a:spcAft>
                  <a:spcPts val="600"/>
                </a:spcAft>
              </a:pPr>
              <a:t>12</a:t>
            </a:fld>
            <a:endParaRPr lang="en-US"/>
          </a:p>
        </p:txBody>
      </p:sp>
      <p:pic>
        <p:nvPicPr>
          <p:cNvPr id="7" name="Content Placeholder 4" descr="A close-up of a document&#10;&#10;Description automatically generated">
            <a:extLst>
              <a:ext uri="{FF2B5EF4-FFF2-40B4-BE49-F238E27FC236}">
                <a16:creationId xmlns:a16="http://schemas.microsoft.com/office/drawing/2014/main" id="{44D1DE8B-EBA7-960D-89C7-B5028E97BDC2}"/>
              </a:ext>
            </a:extLst>
          </p:cNvPr>
          <p:cNvPicPr>
            <a:picLocks noChangeAspect="1"/>
          </p:cNvPicPr>
          <p:nvPr/>
        </p:nvPicPr>
        <p:blipFill>
          <a:blip r:embed="rId2"/>
          <a:stretch>
            <a:fillRect/>
          </a:stretch>
        </p:blipFill>
        <p:spPr>
          <a:xfrm>
            <a:off x="514822" y="2088361"/>
            <a:ext cx="11156261" cy="3904692"/>
          </a:xfrm>
          <a:prstGeom prst="rect">
            <a:avLst/>
          </a:prstGeom>
        </p:spPr>
      </p:pic>
      <p:sp>
        <p:nvSpPr>
          <p:cNvPr id="20" name="Freeform: Shape 19">
            <a:extLst>
              <a:ext uri="{FF2B5EF4-FFF2-40B4-BE49-F238E27FC236}">
                <a16:creationId xmlns:a16="http://schemas.microsoft.com/office/drawing/2014/main" id="{F67A04F5-A773-45AB-B1E9-77D42BB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D70117F3-7160-774B-91E5-628430582937}"/>
                  </a:ext>
                </a:extLst>
              </p14:cNvPr>
              <p14:cNvContentPartPr/>
              <p14:nvPr/>
            </p14:nvContentPartPr>
            <p14:xfrm>
              <a:off x="2613480" y="5197080"/>
              <a:ext cx="8331840" cy="153000"/>
            </p14:xfrm>
          </p:contentPart>
        </mc:Choice>
        <mc:Fallback xmlns="">
          <p:pic>
            <p:nvPicPr>
              <p:cNvPr id="9" name="Ink 8">
                <a:extLst>
                  <a:ext uri="{FF2B5EF4-FFF2-40B4-BE49-F238E27FC236}">
                    <a16:creationId xmlns:a16="http://schemas.microsoft.com/office/drawing/2014/main" id="{D70117F3-7160-774B-91E5-628430582937}"/>
                  </a:ext>
                </a:extLst>
              </p:cNvPr>
              <p:cNvPicPr/>
              <p:nvPr/>
            </p:nvPicPr>
            <p:blipFill>
              <a:blip r:embed="rId4"/>
              <a:stretch>
                <a:fillRect/>
              </a:stretch>
            </p:blipFill>
            <p:spPr>
              <a:xfrm>
                <a:off x="2541840" y="5053080"/>
                <a:ext cx="8475480" cy="440640"/>
              </a:xfrm>
              <a:prstGeom prst="rect">
                <a:avLst/>
              </a:prstGeom>
            </p:spPr>
          </p:pic>
        </mc:Fallback>
      </mc:AlternateContent>
    </p:spTree>
    <p:extLst>
      <p:ext uri="{BB962C8B-B14F-4D97-AF65-F5344CB8AC3E}">
        <p14:creationId xmlns:p14="http://schemas.microsoft.com/office/powerpoint/2010/main" val="79914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C9D0-AF37-86D1-F237-DB99A77A32F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FF64F23-CD6E-A645-6E48-EE7C236FF8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302512"/>
            <a:ext cx="10905066" cy="425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030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4E2985-340C-5D84-0B61-5A174A1F887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C340E7F-52A2-4AA9-CE35-3C26405E3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6E778D-D9DA-4961-5200-48C70754F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E21E8-972F-F42D-A7AF-79955BE9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33682BAA-A8D1-20C0-A202-EF580B195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09D01E-69FD-4740-04BE-FCDB7269B0EB}"/>
              </a:ext>
            </a:extLst>
          </p:cNvPr>
          <p:cNvSpPr>
            <a:spLocks noGrp="1"/>
          </p:cNvSpPr>
          <p:nvPr>
            <p:ph type="title"/>
          </p:nvPr>
        </p:nvSpPr>
        <p:spPr>
          <a:xfrm>
            <a:off x="517870" y="978409"/>
            <a:ext cx="6527364" cy="1109952"/>
          </a:xfrm>
        </p:spPr>
        <p:txBody>
          <a:bodyPr vert="horz" lIns="91440" tIns="45720" rIns="91440" bIns="45720" rtlCol="0" anchor="t">
            <a:normAutofit/>
          </a:bodyPr>
          <a:lstStyle/>
          <a:p>
            <a:r>
              <a:rPr lang="en-US" sz="4800" b="1" kern="1200" dirty="0">
                <a:solidFill>
                  <a:schemeClr val="tx1"/>
                </a:solidFill>
                <a:latin typeface="+mj-lt"/>
                <a:ea typeface="+mj-ea"/>
                <a:cs typeface="+mj-cs"/>
              </a:rPr>
              <a:t>Art. 10 DGA</a:t>
            </a:r>
          </a:p>
        </p:txBody>
      </p:sp>
      <p:sp>
        <p:nvSpPr>
          <p:cNvPr id="4" name="Date Placeholder 3">
            <a:extLst>
              <a:ext uri="{FF2B5EF4-FFF2-40B4-BE49-F238E27FC236}">
                <a16:creationId xmlns:a16="http://schemas.microsoft.com/office/drawing/2014/main" id="{30E82391-812A-3B39-4F87-1FB864FEE0A2}"/>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7B2505CB-77FE-0731-9755-F2DBC880B8E0}"/>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smtClean="0"/>
              <a:pPr>
                <a:spcAft>
                  <a:spcPts val="600"/>
                </a:spcAft>
              </a:pPr>
              <a:t>14</a:t>
            </a:fld>
            <a:endParaRPr lang="en-US"/>
          </a:p>
        </p:txBody>
      </p:sp>
      <p:pic>
        <p:nvPicPr>
          <p:cNvPr id="7" name="Content Placeholder 4" descr="A close-up of a document&#10;&#10;Description automatically generated">
            <a:extLst>
              <a:ext uri="{FF2B5EF4-FFF2-40B4-BE49-F238E27FC236}">
                <a16:creationId xmlns:a16="http://schemas.microsoft.com/office/drawing/2014/main" id="{7AD2DC6A-5206-9868-6F6F-2DBF2734BE5B}"/>
              </a:ext>
            </a:extLst>
          </p:cNvPr>
          <p:cNvPicPr>
            <a:picLocks noChangeAspect="1"/>
          </p:cNvPicPr>
          <p:nvPr/>
        </p:nvPicPr>
        <p:blipFill>
          <a:blip r:embed="rId2"/>
          <a:stretch>
            <a:fillRect/>
          </a:stretch>
        </p:blipFill>
        <p:spPr>
          <a:xfrm>
            <a:off x="514822" y="2088361"/>
            <a:ext cx="11156261" cy="3904692"/>
          </a:xfrm>
          <a:prstGeom prst="rect">
            <a:avLst/>
          </a:prstGeom>
        </p:spPr>
      </p:pic>
      <p:sp>
        <p:nvSpPr>
          <p:cNvPr id="20" name="Freeform: Shape 19">
            <a:extLst>
              <a:ext uri="{FF2B5EF4-FFF2-40B4-BE49-F238E27FC236}">
                <a16:creationId xmlns:a16="http://schemas.microsoft.com/office/drawing/2014/main" id="{BCEF1036-0D9B-BCF8-EAD7-E82706677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F3FE320-A4FC-ADF5-F305-8E4099A390D5}"/>
                  </a:ext>
                </a:extLst>
              </p14:cNvPr>
              <p14:cNvContentPartPr/>
              <p14:nvPr/>
            </p14:nvContentPartPr>
            <p14:xfrm>
              <a:off x="2613480" y="5197080"/>
              <a:ext cx="8331840" cy="153000"/>
            </p14:xfrm>
          </p:contentPart>
        </mc:Choice>
        <mc:Fallback xmlns="">
          <p:pic>
            <p:nvPicPr>
              <p:cNvPr id="9" name="Ink 8">
                <a:extLst>
                  <a:ext uri="{FF2B5EF4-FFF2-40B4-BE49-F238E27FC236}">
                    <a16:creationId xmlns:a16="http://schemas.microsoft.com/office/drawing/2014/main" id="{9F3FE320-A4FC-ADF5-F305-8E4099A390D5}"/>
                  </a:ext>
                </a:extLst>
              </p:cNvPr>
              <p:cNvPicPr/>
              <p:nvPr/>
            </p:nvPicPr>
            <p:blipFill>
              <a:blip r:embed="rId4"/>
              <a:stretch>
                <a:fillRect/>
              </a:stretch>
            </p:blipFill>
            <p:spPr>
              <a:xfrm>
                <a:off x="2541480" y="5053418"/>
                <a:ext cx="8475480" cy="4399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DCDFF00C-2F67-8864-8BE1-67524F410D47}"/>
                  </a:ext>
                </a:extLst>
              </p14:cNvPr>
              <p14:cNvContentPartPr/>
              <p14:nvPr/>
            </p14:nvContentPartPr>
            <p14:xfrm>
              <a:off x="4004520" y="4682280"/>
              <a:ext cx="4907880" cy="92160"/>
            </p14:xfrm>
          </p:contentPart>
        </mc:Choice>
        <mc:Fallback xmlns="">
          <p:pic>
            <p:nvPicPr>
              <p:cNvPr id="3" name="Ink 2">
                <a:extLst>
                  <a:ext uri="{FF2B5EF4-FFF2-40B4-BE49-F238E27FC236}">
                    <a16:creationId xmlns:a16="http://schemas.microsoft.com/office/drawing/2014/main" id="{DCDFF00C-2F67-8864-8BE1-67524F410D47}"/>
                  </a:ext>
                </a:extLst>
              </p:cNvPr>
              <p:cNvPicPr/>
              <p:nvPr/>
            </p:nvPicPr>
            <p:blipFill>
              <a:blip r:embed="rId6"/>
              <a:stretch>
                <a:fillRect/>
              </a:stretch>
            </p:blipFill>
            <p:spPr>
              <a:xfrm>
                <a:off x="3932880" y="4538280"/>
                <a:ext cx="5051520" cy="379800"/>
              </a:xfrm>
              <a:prstGeom prst="rect">
                <a:avLst/>
              </a:prstGeom>
            </p:spPr>
          </p:pic>
        </mc:Fallback>
      </mc:AlternateContent>
    </p:spTree>
    <p:extLst>
      <p:ext uri="{BB962C8B-B14F-4D97-AF65-F5344CB8AC3E}">
        <p14:creationId xmlns:p14="http://schemas.microsoft.com/office/powerpoint/2010/main" val="167759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screenshot of a news page&#10;&#10;Description automatically generated">
            <a:extLst>
              <a:ext uri="{FF2B5EF4-FFF2-40B4-BE49-F238E27FC236}">
                <a16:creationId xmlns:a16="http://schemas.microsoft.com/office/drawing/2014/main" id="{C17BC051-85C4-30BE-ED12-B36D3C2A337C}"/>
              </a:ext>
            </a:extLst>
          </p:cNvPr>
          <p:cNvPicPr>
            <a:picLocks noGrp="1" noChangeAspect="1"/>
          </p:cNvPicPr>
          <p:nvPr>
            <p:ph idx="1"/>
          </p:nvPr>
        </p:nvPicPr>
        <p:blipFill rotWithShape="1">
          <a:blip r:embed="rId2"/>
          <a:srcRect t="30996" r="-1" b="5963"/>
          <a:stretch/>
        </p:blipFill>
        <p:spPr>
          <a:xfrm>
            <a:off x="20" y="10"/>
            <a:ext cx="12188932" cy="6857990"/>
          </a:xfrm>
          <a:prstGeom prst="rect">
            <a:avLst/>
          </a:prstGeom>
        </p:spPr>
      </p:pic>
      <p:sp>
        <p:nvSpPr>
          <p:cNvPr id="4" name="Date Placeholder 3">
            <a:extLst>
              <a:ext uri="{FF2B5EF4-FFF2-40B4-BE49-F238E27FC236}">
                <a16:creationId xmlns:a16="http://schemas.microsoft.com/office/drawing/2014/main" id="{6DEFEB6F-B2E4-A15A-79F0-33DA6027C1EA}"/>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a:solidFill>
                  <a:srgbClr val="FFFFFF"/>
                </a:solidFill>
              </a:rPr>
              <a:pPr>
                <a:spcAft>
                  <a:spcPts val="600"/>
                </a:spcAft>
              </a:pPr>
              <a:t>3/22/24</a:t>
            </a:fld>
            <a:endParaRPr lang="en-US">
              <a:solidFill>
                <a:srgbClr val="FFFFFF"/>
              </a:solidFill>
            </a:endParaRPr>
          </a:p>
        </p:txBody>
      </p:sp>
      <p:sp>
        <p:nvSpPr>
          <p:cNvPr id="6" name="Slide Number Placeholder 5">
            <a:extLst>
              <a:ext uri="{FF2B5EF4-FFF2-40B4-BE49-F238E27FC236}">
                <a16:creationId xmlns:a16="http://schemas.microsoft.com/office/drawing/2014/main" id="{0493144A-D64A-BB40-BDEE-9E7BACA0C3AB}"/>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338253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B05C0A-E401-A993-01BF-CD400419ED1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D0A9F91-F99E-EA68-CAEB-94F50CF20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EE76A8-21B2-550F-F2B6-55D70BDB6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5B982F-3DFA-EE3F-2161-2EAE11650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3FAAF07-1B91-2697-2C15-E8FB1C10F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49890E-57F4-BE16-F475-B95883B895C0}"/>
              </a:ext>
            </a:extLst>
          </p:cNvPr>
          <p:cNvSpPr>
            <a:spLocks noGrp="1"/>
          </p:cNvSpPr>
          <p:nvPr>
            <p:ph type="title"/>
          </p:nvPr>
        </p:nvSpPr>
        <p:spPr>
          <a:xfrm>
            <a:off x="517870" y="978409"/>
            <a:ext cx="6527364" cy="1109952"/>
          </a:xfrm>
        </p:spPr>
        <p:txBody>
          <a:bodyPr vert="horz" lIns="91440" tIns="45720" rIns="91440" bIns="45720" rtlCol="0" anchor="t">
            <a:normAutofit/>
          </a:bodyPr>
          <a:lstStyle/>
          <a:p>
            <a:r>
              <a:rPr lang="en-US" sz="4800" b="1" kern="1200" dirty="0">
                <a:solidFill>
                  <a:schemeClr val="tx1"/>
                </a:solidFill>
                <a:latin typeface="+mj-lt"/>
                <a:ea typeface="+mj-ea"/>
                <a:cs typeface="+mj-cs"/>
              </a:rPr>
              <a:t>Art. </a:t>
            </a:r>
            <a:r>
              <a:rPr lang="en-US" sz="4800" dirty="0"/>
              <a:t>26(3)</a:t>
            </a:r>
            <a:r>
              <a:rPr lang="en-US" sz="4800" b="1" kern="1200" dirty="0">
                <a:solidFill>
                  <a:schemeClr val="tx1"/>
                </a:solidFill>
                <a:latin typeface="+mj-lt"/>
                <a:ea typeface="+mj-ea"/>
                <a:cs typeface="+mj-cs"/>
              </a:rPr>
              <a:t> DSA</a:t>
            </a:r>
          </a:p>
        </p:txBody>
      </p:sp>
      <p:sp>
        <p:nvSpPr>
          <p:cNvPr id="4" name="Date Placeholder 3">
            <a:extLst>
              <a:ext uri="{FF2B5EF4-FFF2-40B4-BE49-F238E27FC236}">
                <a16:creationId xmlns:a16="http://schemas.microsoft.com/office/drawing/2014/main" id="{2698DA78-D7D9-0999-99C7-895AF0AC5383}"/>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0331B4DC-BEE6-AF51-E3EC-15EE8C92FBE6}"/>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smtClean="0"/>
              <a:pPr>
                <a:spcAft>
                  <a:spcPts val="600"/>
                </a:spcAft>
              </a:pPr>
              <a:t>16</a:t>
            </a:fld>
            <a:endParaRPr lang="en-US"/>
          </a:p>
        </p:txBody>
      </p:sp>
      <p:sp>
        <p:nvSpPr>
          <p:cNvPr id="20" name="Freeform: Shape 19">
            <a:extLst>
              <a:ext uri="{FF2B5EF4-FFF2-40B4-BE49-F238E27FC236}">
                <a16:creationId xmlns:a16="http://schemas.microsoft.com/office/drawing/2014/main" id="{E94E1D7F-6543-EA4B-8D1E-56F23910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8BE1755-F5B2-93D7-2351-6BFF005E354B}"/>
              </a:ext>
            </a:extLst>
          </p:cNvPr>
          <p:cNvPicPr>
            <a:picLocks noChangeAspect="1"/>
          </p:cNvPicPr>
          <p:nvPr/>
        </p:nvPicPr>
        <p:blipFill>
          <a:blip r:embed="rId2"/>
          <a:stretch>
            <a:fillRect/>
          </a:stretch>
        </p:blipFill>
        <p:spPr>
          <a:xfrm>
            <a:off x="642723" y="2800139"/>
            <a:ext cx="10903506" cy="1190790"/>
          </a:xfrm>
          <a:prstGeom prst="rect">
            <a:avLst/>
          </a:prstGeom>
        </p:spPr>
      </p:pic>
    </p:spTree>
    <p:extLst>
      <p:ext uri="{BB962C8B-B14F-4D97-AF65-F5344CB8AC3E}">
        <p14:creationId xmlns:p14="http://schemas.microsoft.com/office/powerpoint/2010/main" val="47527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AFEB35-340F-C98D-68BC-31F855FD297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8B6C5220-22BF-110E-E79F-DEF8AAF7B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F29DD49-4094-216E-9E45-A9C24E9D7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F6F237FD-EF3A-99C5-200C-3B0CF8446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7B131805-2AD8-0269-10F9-A057B588305B}"/>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a:solidFill>
                  <a:srgbClr val="FFFFFF"/>
                </a:solidFill>
              </a:rPr>
              <a:pPr>
                <a:spcAft>
                  <a:spcPts val="600"/>
                </a:spcAft>
              </a:pPr>
              <a:t>3/22/24</a:t>
            </a:fld>
            <a:endParaRPr lang="en-US">
              <a:solidFill>
                <a:srgbClr val="FFFFFF"/>
              </a:solidFill>
            </a:endParaRPr>
          </a:p>
        </p:txBody>
      </p:sp>
      <p:sp>
        <p:nvSpPr>
          <p:cNvPr id="6" name="Slide Number Placeholder 5">
            <a:extLst>
              <a:ext uri="{FF2B5EF4-FFF2-40B4-BE49-F238E27FC236}">
                <a16:creationId xmlns:a16="http://schemas.microsoft.com/office/drawing/2014/main" id="{AA5C7594-D61F-39DB-DC32-80CDCBAE2E5C}"/>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a:solidFill>
                  <a:srgbClr val="FFFFFF"/>
                </a:solidFill>
              </a:rPr>
              <a:pPr>
                <a:spcAft>
                  <a:spcPts val="600"/>
                </a:spcAft>
              </a:pPr>
              <a:t>17</a:t>
            </a:fld>
            <a:endParaRPr lang="en-US">
              <a:solidFill>
                <a:srgbClr val="FFFFFF"/>
              </a:solidFill>
            </a:endParaRPr>
          </a:p>
        </p:txBody>
      </p:sp>
      <p:pic>
        <p:nvPicPr>
          <p:cNvPr id="9" name="Content Placeholder 8" descr="A screenshot of a website&#10;&#10;Description automatically generated">
            <a:extLst>
              <a:ext uri="{FF2B5EF4-FFF2-40B4-BE49-F238E27FC236}">
                <a16:creationId xmlns:a16="http://schemas.microsoft.com/office/drawing/2014/main" id="{8F61E408-77A9-C853-4D1D-D5373BC89F87}"/>
              </a:ext>
            </a:extLst>
          </p:cNvPr>
          <p:cNvPicPr>
            <a:picLocks noGrp="1" noChangeAspect="1"/>
          </p:cNvPicPr>
          <p:nvPr>
            <p:ph idx="1"/>
          </p:nvPr>
        </p:nvPicPr>
        <p:blipFill>
          <a:blip r:embed="rId2"/>
          <a:stretch>
            <a:fillRect/>
          </a:stretch>
        </p:blipFill>
        <p:spPr>
          <a:xfrm>
            <a:off x="-8676" y="299107"/>
            <a:ext cx="12200676" cy="6259784"/>
          </a:xfrm>
        </p:spPr>
      </p:pic>
    </p:spTree>
    <p:extLst>
      <p:ext uri="{BB962C8B-B14F-4D97-AF65-F5344CB8AC3E}">
        <p14:creationId xmlns:p14="http://schemas.microsoft.com/office/powerpoint/2010/main" val="298476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AE5D-926B-C142-A804-9D85E51851F6}"/>
              </a:ext>
            </a:extLst>
          </p:cNvPr>
          <p:cNvSpPr>
            <a:spLocks noGrp="1"/>
          </p:cNvSpPr>
          <p:nvPr>
            <p:ph type="title"/>
          </p:nvPr>
        </p:nvSpPr>
        <p:spPr/>
        <p:txBody>
          <a:bodyPr/>
          <a:lstStyle/>
          <a:p>
            <a:endParaRPr lang="en-GB" dirty="0"/>
          </a:p>
        </p:txBody>
      </p:sp>
      <p:pic>
        <p:nvPicPr>
          <p:cNvPr id="5" name="Content Placeholder 4" descr="A close up of a sign&#10;&#10;Description automatically generated">
            <a:extLst>
              <a:ext uri="{FF2B5EF4-FFF2-40B4-BE49-F238E27FC236}">
                <a16:creationId xmlns:a16="http://schemas.microsoft.com/office/drawing/2014/main" id="{B4EEC80C-F81D-07D0-E4BB-F1741FEF6FB2}"/>
              </a:ext>
            </a:extLst>
          </p:cNvPr>
          <p:cNvPicPr>
            <a:picLocks noGrp="1" noChangeAspect="1"/>
          </p:cNvPicPr>
          <p:nvPr>
            <p:ph idx="1"/>
          </p:nvPr>
        </p:nvPicPr>
        <p:blipFill>
          <a:blip r:embed="rId2"/>
          <a:stretch>
            <a:fillRect/>
          </a:stretch>
        </p:blipFill>
        <p:spPr>
          <a:xfrm>
            <a:off x="927100" y="365125"/>
            <a:ext cx="10426700" cy="1485900"/>
          </a:xfrm>
        </p:spPr>
      </p:pic>
      <p:pic>
        <p:nvPicPr>
          <p:cNvPr id="7" name="Picture 6" descr="A close-up of a document&#10;&#10;Description automatically generated">
            <a:extLst>
              <a:ext uri="{FF2B5EF4-FFF2-40B4-BE49-F238E27FC236}">
                <a16:creationId xmlns:a16="http://schemas.microsoft.com/office/drawing/2014/main" id="{0B550371-F9D0-D6B1-CF54-165A6F753913}"/>
              </a:ext>
            </a:extLst>
          </p:cNvPr>
          <p:cNvPicPr>
            <a:picLocks noChangeAspect="1"/>
          </p:cNvPicPr>
          <p:nvPr/>
        </p:nvPicPr>
        <p:blipFill>
          <a:blip r:embed="rId3"/>
          <a:stretch>
            <a:fillRect/>
          </a:stretch>
        </p:blipFill>
        <p:spPr>
          <a:xfrm>
            <a:off x="2606040" y="1995488"/>
            <a:ext cx="6719570" cy="4189952"/>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06485EE1-9023-0A0A-58ED-D24676BCE2A2}"/>
                  </a:ext>
                </a:extLst>
              </p14:cNvPr>
              <p14:cNvContentPartPr/>
              <p14:nvPr/>
            </p14:nvContentPartPr>
            <p14:xfrm>
              <a:off x="6083880" y="2379000"/>
              <a:ext cx="1159920" cy="32760"/>
            </p14:xfrm>
          </p:contentPart>
        </mc:Choice>
        <mc:Fallback xmlns="">
          <p:pic>
            <p:nvPicPr>
              <p:cNvPr id="8" name="Ink 7">
                <a:extLst>
                  <a:ext uri="{FF2B5EF4-FFF2-40B4-BE49-F238E27FC236}">
                    <a16:creationId xmlns:a16="http://schemas.microsoft.com/office/drawing/2014/main" id="{06485EE1-9023-0A0A-58ED-D24676BCE2A2}"/>
                  </a:ext>
                </a:extLst>
              </p:cNvPr>
              <p:cNvPicPr/>
              <p:nvPr/>
            </p:nvPicPr>
            <p:blipFill>
              <a:blip r:embed="rId5"/>
              <a:stretch>
                <a:fillRect/>
              </a:stretch>
            </p:blipFill>
            <p:spPr>
              <a:xfrm>
                <a:off x="6011880" y="2235000"/>
                <a:ext cx="13035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AD01D190-EAF5-D434-17E8-34B8DAA5A722}"/>
                  </a:ext>
                </a:extLst>
              </p14:cNvPr>
              <p14:cNvContentPartPr/>
              <p14:nvPr/>
            </p14:nvContentPartPr>
            <p14:xfrm>
              <a:off x="5575560" y="5182320"/>
              <a:ext cx="1167120" cy="27360"/>
            </p14:xfrm>
          </p:contentPart>
        </mc:Choice>
        <mc:Fallback xmlns="">
          <p:pic>
            <p:nvPicPr>
              <p:cNvPr id="9" name="Ink 8">
                <a:extLst>
                  <a:ext uri="{FF2B5EF4-FFF2-40B4-BE49-F238E27FC236}">
                    <a16:creationId xmlns:a16="http://schemas.microsoft.com/office/drawing/2014/main" id="{AD01D190-EAF5-D434-17E8-34B8DAA5A722}"/>
                  </a:ext>
                </a:extLst>
              </p:cNvPr>
              <p:cNvPicPr/>
              <p:nvPr/>
            </p:nvPicPr>
            <p:blipFill>
              <a:blip r:embed="rId7"/>
              <a:stretch>
                <a:fillRect/>
              </a:stretch>
            </p:blipFill>
            <p:spPr>
              <a:xfrm>
                <a:off x="5503560" y="5038680"/>
                <a:ext cx="1310760" cy="315000"/>
              </a:xfrm>
              <a:prstGeom prst="rect">
                <a:avLst/>
              </a:prstGeom>
            </p:spPr>
          </p:pic>
        </mc:Fallback>
      </mc:AlternateContent>
    </p:spTree>
    <p:extLst>
      <p:ext uri="{BB962C8B-B14F-4D97-AF65-F5344CB8AC3E}">
        <p14:creationId xmlns:p14="http://schemas.microsoft.com/office/powerpoint/2010/main" val="1984686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and blue cover with blue text&#10;&#10;Description automatically generated">
            <a:extLst>
              <a:ext uri="{FF2B5EF4-FFF2-40B4-BE49-F238E27FC236}">
                <a16:creationId xmlns:a16="http://schemas.microsoft.com/office/drawing/2014/main" id="{7FFA0C87-557D-E90D-85F7-11EFACF47109}"/>
              </a:ext>
            </a:extLst>
          </p:cNvPr>
          <p:cNvPicPr>
            <a:picLocks noGrp="1" noChangeAspect="1"/>
          </p:cNvPicPr>
          <p:nvPr>
            <p:ph idx="1"/>
          </p:nvPr>
        </p:nvPicPr>
        <p:blipFill>
          <a:blip r:embed="rId2"/>
          <a:stretch>
            <a:fillRect/>
          </a:stretch>
        </p:blipFill>
        <p:spPr>
          <a:xfrm>
            <a:off x="640080" y="469722"/>
            <a:ext cx="4144980" cy="5918555"/>
          </a:xfrm>
          <a:ln>
            <a:solidFill>
              <a:schemeClr val="tx1"/>
            </a:solidFill>
          </a:ln>
        </p:spPr>
      </p:pic>
      <p:pic>
        <p:nvPicPr>
          <p:cNvPr id="7" name="Picture 6" descr="A white box with black text&#10;&#10;Description automatically generated">
            <a:extLst>
              <a:ext uri="{FF2B5EF4-FFF2-40B4-BE49-F238E27FC236}">
                <a16:creationId xmlns:a16="http://schemas.microsoft.com/office/drawing/2014/main" id="{1D614FC3-8EA5-579F-32FC-40110672C902}"/>
              </a:ext>
            </a:extLst>
          </p:cNvPr>
          <p:cNvPicPr>
            <a:picLocks noChangeAspect="1"/>
          </p:cNvPicPr>
          <p:nvPr/>
        </p:nvPicPr>
        <p:blipFill>
          <a:blip r:embed="rId3"/>
          <a:stretch>
            <a:fillRect/>
          </a:stretch>
        </p:blipFill>
        <p:spPr>
          <a:xfrm>
            <a:off x="3779520" y="2899410"/>
            <a:ext cx="7772400" cy="2794676"/>
          </a:xfrm>
          <a:prstGeom prst="rect">
            <a:avLst/>
          </a:prstGeom>
          <a:ln>
            <a:solidFill>
              <a:schemeClr val="tx1"/>
            </a:solidFill>
          </a:ln>
        </p:spPr>
      </p:pic>
    </p:spTree>
    <p:extLst>
      <p:ext uri="{BB962C8B-B14F-4D97-AF65-F5344CB8AC3E}">
        <p14:creationId xmlns:p14="http://schemas.microsoft.com/office/powerpoint/2010/main" val="80673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CE5DF8-DAE7-E716-2828-A1EDBD12FE5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50F268-D55E-FEDC-5393-A065F362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E0B3756-9E5E-55F7-6FC9-489C5FD735DD}"/>
              </a:ext>
            </a:extLst>
          </p:cNvPr>
          <p:cNvSpPr txBox="1"/>
          <p:nvPr/>
        </p:nvSpPr>
        <p:spPr>
          <a:xfrm>
            <a:off x="7665217" y="2756918"/>
            <a:ext cx="3879957" cy="2226386"/>
          </a:xfrm>
          <a:prstGeom prst="rect">
            <a:avLst/>
          </a:prstGeom>
        </p:spPr>
        <p:txBody>
          <a:bodyPr vert="horz" lIns="91440" tIns="45720" rIns="91440" bIns="45720" rtlCol="0">
            <a:normAutofit lnSpcReduction="10000"/>
          </a:bodyPr>
          <a:lstStyle/>
          <a:p>
            <a:pPr>
              <a:lnSpc>
                <a:spcPct val="110000"/>
              </a:lnSpc>
              <a:spcAft>
                <a:spcPts val="600"/>
              </a:spcAft>
              <a:defRPr/>
            </a:pPr>
            <a:r>
              <a:rPr kumimoji="0" lang="en-US" sz="1600" b="0" i="0" u="none" strike="noStrike" cap="none" spc="0" normalizeH="0" baseline="0" noProof="0" dirty="0">
                <a:ln>
                  <a:noFill/>
                </a:ln>
                <a:effectLst/>
                <a:uLnTx/>
                <a:uFillTx/>
              </a:rPr>
              <a:t>European Commission</a:t>
            </a:r>
            <a:r>
              <a:rPr kumimoji="0" lang="en-US" sz="1600" b="0" i="1" u="none" strike="noStrike" cap="none" spc="0" normalizeH="0" baseline="0" noProof="0" dirty="0">
                <a:ln>
                  <a:noFill/>
                </a:ln>
                <a:effectLst/>
                <a:uLnTx/>
                <a:uFillTx/>
              </a:rPr>
              <a:t>, Proposal for a Regulation of the European Parliament and of the Council on the protection of individuals with regard to the processing of personal data and on the free movement of such data (General Data Protection Regulation), </a:t>
            </a:r>
            <a:r>
              <a:rPr kumimoji="0" lang="en-US" sz="1600" b="0" u="none" strike="noStrike" cap="none" spc="0" normalizeH="0" baseline="0" noProof="0" dirty="0">
                <a:ln>
                  <a:noFill/>
                </a:ln>
                <a:effectLst/>
                <a:uLnTx/>
                <a:uFillTx/>
              </a:rPr>
              <a:t>Brussels, 25.1.2012 COM(2012) 11 final, p. 103.</a:t>
            </a:r>
            <a:endParaRPr kumimoji="0" lang="en-US" sz="1600" b="0" i="1" u="none" strike="noStrike" cap="none" spc="0" normalizeH="0" baseline="0" noProof="0" dirty="0">
              <a:ln>
                <a:noFill/>
              </a:ln>
              <a:effectLst/>
              <a:uLnTx/>
              <a:uFillTx/>
            </a:endParaRPr>
          </a:p>
          <a:p>
            <a:pPr>
              <a:lnSpc>
                <a:spcPct val="110000"/>
              </a:lnSpc>
              <a:spcAft>
                <a:spcPts val="600"/>
              </a:spcAft>
              <a:buFont typeface="Arial" panose="020B0604020202020204" pitchFamily="34" charset="0"/>
              <a:defRPr/>
            </a:pPr>
            <a:endParaRPr kumimoji="0" lang="en-US" sz="2000" b="0" i="0" u="none" strike="noStrike" cap="none" spc="0" normalizeH="0" baseline="0" noProof="0" dirty="0">
              <a:ln>
                <a:noFill/>
              </a:ln>
              <a:effectLst/>
              <a:uLnTx/>
              <a:uFillTx/>
            </a:endParaRPr>
          </a:p>
        </p:txBody>
      </p:sp>
      <p:pic>
        <p:nvPicPr>
          <p:cNvPr id="10" name="Picture 9" descr="A paper with text on it&#10;&#10;Description automatically generated">
            <a:extLst>
              <a:ext uri="{FF2B5EF4-FFF2-40B4-BE49-F238E27FC236}">
                <a16:creationId xmlns:a16="http://schemas.microsoft.com/office/drawing/2014/main" id="{B7E9CE35-FF05-509C-1EBC-75E63065D8B2}"/>
              </a:ext>
            </a:extLst>
          </p:cNvPr>
          <p:cNvPicPr>
            <a:picLocks noChangeAspect="1"/>
          </p:cNvPicPr>
          <p:nvPr/>
        </p:nvPicPr>
        <p:blipFill>
          <a:blip r:embed="rId2"/>
          <a:stretch>
            <a:fillRect/>
          </a:stretch>
        </p:blipFill>
        <p:spPr>
          <a:xfrm>
            <a:off x="517867" y="1567403"/>
            <a:ext cx="6812280" cy="3389108"/>
          </a:xfrm>
          <a:prstGeom prst="rect">
            <a:avLst/>
          </a:prstGeom>
        </p:spPr>
      </p:pic>
      <p:sp>
        <p:nvSpPr>
          <p:cNvPr id="4" name="Date Placeholder 3">
            <a:extLst>
              <a:ext uri="{FF2B5EF4-FFF2-40B4-BE49-F238E27FC236}">
                <a16:creationId xmlns:a16="http://schemas.microsoft.com/office/drawing/2014/main" id="{F416EA77-F52E-50AE-92E5-C8A68C02E35D}"/>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9D44673-3D7D-4DA4-8694-3884C26BCA78}" type="datetime1">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3/22/24</a:t>
            </a:fld>
            <a:endParaRPr kumimoji="0" lang="en-US" b="0" i="0" u="none" strike="noStrike"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80CD0305-DA7D-6B6A-6B26-F514B2FF11F7}"/>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DF98CC-160E-494C-8C3C-8CDC5FA257D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effectLst/>
              <a:uLnTx/>
              <a:uFillTx/>
            </a:endParaRPr>
          </a:p>
        </p:txBody>
      </p:sp>
      <p:sp>
        <p:nvSpPr>
          <p:cNvPr id="24" name="Freeform: Shape 23">
            <a:extLst>
              <a:ext uri="{FF2B5EF4-FFF2-40B4-BE49-F238E27FC236}">
                <a16:creationId xmlns:a16="http://schemas.microsoft.com/office/drawing/2014/main" id="{621411EE-C7B0-978E-8842-050DAC2C6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083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4B27-C6BF-0944-4533-CDBCCCC44391}"/>
              </a:ext>
            </a:extLst>
          </p:cNvPr>
          <p:cNvSpPr>
            <a:spLocks noGrp="1"/>
          </p:cNvSpPr>
          <p:nvPr>
            <p:ph type="title"/>
          </p:nvPr>
        </p:nvSpPr>
        <p:spPr/>
        <p:txBody>
          <a:bodyPr/>
          <a:lstStyle/>
          <a:p>
            <a:endParaRPr lang="en-GB"/>
          </a:p>
        </p:txBody>
      </p:sp>
      <p:pic>
        <p:nvPicPr>
          <p:cNvPr id="5" name="Content Placeholder 4" descr="A close-up of a text&#10;&#10;Description automatically generated">
            <a:extLst>
              <a:ext uri="{FF2B5EF4-FFF2-40B4-BE49-F238E27FC236}">
                <a16:creationId xmlns:a16="http://schemas.microsoft.com/office/drawing/2014/main" id="{17F6AAD8-F6E2-F508-6DEA-2EC1015A8FBA}"/>
              </a:ext>
            </a:extLst>
          </p:cNvPr>
          <p:cNvPicPr>
            <a:picLocks noGrp="1" noChangeAspect="1"/>
          </p:cNvPicPr>
          <p:nvPr>
            <p:ph idx="1"/>
          </p:nvPr>
        </p:nvPicPr>
        <p:blipFill>
          <a:blip r:embed="rId2"/>
          <a:stretch>
            <a:fillRect/>
          </a:stretch>
        </p:blipFill>
        <p:spPr>
          <a:xfrm>
            <a:off x="0" y="0"/>
            <a:ext cx="6461760" cy="2537558"/>
          </a:xfrm>
        </p:spPr>
      </p:pic>
      <p:pic>
        <p:nvPicPr>
          <p:cNvPr id="9" name="Picture 8" descr="A close-up of a computer screen&#10;&#10;Description automatically generated">
            <a:extLst>
              <a:ext uri="{FF2B5EF4-FFF2-40B4-BE49-F238E27FC236}">
                <a16:creationId xmlns:a16="http://schemas.microsoft.com/office/drawing/2014/main" id="{122EA177-891E-6A99-76FF-85F87EA39635}"/>
              </a:ext>
            </a:extLst>
          </p:cNvPr>
          <p:cNvPicPr>
            <a:picLocks noChangeAspect="1"/>
          </p:cNvPicPr>
          <p:nvPr/>
        </p:nvPicPr>
        <p:blipFill>
          <a:blip r:embed="rId3"/>
          <a:stretch>
            <a:fillRect/>
          </a:stretch>
        </p:blipFill>
        <p:spPr>
          <a:xfrm>
            <a:off x="0" y="4722463"/>
            <a:ext cx="7772400" cy="2181257"/>
          </a:xfrm>
          <a:prstGeom prst="rect">
            <a:avLst/>
          </a:prstGeom>
        </p:spPr>
      </p:pic>
      <p:pic>
        <p:nvPicPr>
          <p:cNvPr id="7" name="Picture 6" descr="A close-up of a text&#10;&#10;Description automatically generated">
            <a:extLst>
              <a:ext uri="{FF2B5EF4-FFF2-40B4-BE49-F238E27FC236}">
                <a16:creationId xmlns:a16="http://schemas.microsoft.com/office/drawing/2014/main" id="{5039C48A-C153-EAEA-0D3B-905D146947B9}"/>
              </a:ext>
            </a:extLst>
          </p:cNvPr>
          <p:cNvPicPr>
            <a:picLocks noChangeAspect="1"/>
          </p:cNvPicPr>
          <p:nvPr/>
        </p:nvPicPr>
        <p:blipFill>
          <a:blip r:embed="rId4"/>
          <a:stretch>
            <a:fillRect/>
          </a:stretch>
        </p:blipFill>
        <p:spPr>
          <a:xfrm>
            <a:off x="3636712" y="1622190"/>
            <a:ext cx="8271376" cy="3613619"/>
          </a:xfrm>
          <a:prstGeom prst="rect">
            <a:avLst/>
          </a:prstGeom>
        </p:spPr>
      </p:pic>
    </p:spTree>
    <p:extLst>
      <p:ext uri="{BB962C8B-B14F-4D97-AF65-F5344CB8AC3E}">
        <p14:creationId xmlns:p14="http://schemas.microsoft.com/office/powerpoint/2010/main" val="92689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a general data protection regulation&#10;&#10;Description automatically generated">
            <a:extLst>
              <a:ext uri="{FF2B5EF4-FFF2-40B4-BE49-F238E27FC236}">
                <a16:creationId xmlns:a16="http://schemas.microsoft.com/office/drawing/2014/main" id="{FF075D4E-09EC-FE77-4466-5CDA292E689B}"/>
              </a:ext>
            </a:extLst>
          </p:cNvPr>
          <p:cNvPicPr>
            <a:picLocks noGrp="1" noChangeAspect="1"/>
          </p:cNvPicPr>
          <p:nvPr>
            <p:ph idx="1"/>
          </p:nvPr>
        </p:nvPicPr>
        <p:blipFill rotWithShape="1">
          <a:blip r:embed="rId2"/>
          <a:srcRect l="445"/>
          <a:stretch/>
        </p:blipFill>
        <p:spPr>
          <a:xfrm>
            <a:off x="20" y="1"/>
            <a:ext cx="12191979" cy="6858000"/>
          </a:xfrm>
          <a:prstGeom prst="rect">
            <a:avLst/>
          </a:prstGeom>
        </p:spPr>
      </p:pic>
      <p:grpSp>
        <p:nvGrpSpPr>
          <p:cNvPr id="10" name="Group 9">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 name="Rectangle 10">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064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person with a figure and a pen&#10;&#10;Description automatically generated with medium confidence">
            <a:extLst>
              <a:ext uri="{FF2B5EF4-FFF2-40B4-BE49-F238E27FC236}">
                <a16:creationId xmlns:a16="http://schemas.microsoft.com/office/drawing/2014/main" id="{B4E5F64C-2843-1ECF-C796-911F5A38A8E7}"/>
              </a:ext>
            </a:extLst>
          </p:cNvPr>
          <p:cNvPicPr>
            <a:picLocks noGrp="1" noChangeAspect="1"/>
          </p:cNvPicPr>
          <p:nvPr>
            <p:ph idx="1"/>
          </p:nvPr>
        </p:nvPicPr>
        <p:blipFill>
          <a:blip r:embed="rId2"/>
          <a:stretch>
            <a:fillRect/>
          </a:stretch>
        </p:blipFill>
        <p:spPr>
          <a:xfrm>
            <a:off x="2372849" y="429542"/>
            <a:ext cx="7446301" cy="5998915"/>
          </a:xfrm>
        </p:spPr>
      </p:pic>
    </p:spTree>
    <p:extLst>
      <p:ext uri="{BB962C8B-B14F-4D97-AF65-F5344CB8AC3E}">
        <p14:creationId xmlns:p14="http://schemas.microsoft.com/office/powerpoint/2010/main" val="4033753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4C20-8973-FDA8-C774-308C84D03953}"/>
              </a:ext>
            </a:extLst>
          </p:cNvPr>
          <p:cNvSpPr>
            <a:spLocks noGrp="1"/>
          </p:cNvSpPr>
          <p:nvPr>
            <p:ph type="title"/>
          </p:nvPr>
        </p:nvSpPr>
        <p:spPr/>
        <p:txBody>
          <a:bodyPr/>
          <a:lstStyle/>
          <a:p>
            <a:endParaRPr lang="en-GB"/>
          </a:p>
        </p:txBody>
      </p:sp>
      <p:pic>
        <p:nvPicPr>
          <p:cNvPr id="5" name="Content Placeholder 4" descr="A diagram of a diagram&#10;&#10;Description automatically generated">
            <a:extLst>
              <a:ext uri="{FF2B5EF4-FFF2-40B4-BE49-F238E27FC236}">
                <a16:creationId xmlns:a16="http://schemas.microsoft.com/office/drawing/2014/main" id="{2CABE23D-6C7A-86F4-400E-F703D9844F7A}"/>
              </a:ext>
            </a:extLst>
          </p:cNvPr>
          <p:cNvPicPr>
            <a:picLocks noGrp="1" noChangeAspect="1"/>
          </p:cNvPicPr>
          <p:nvPr>
            <p:ph idx="1"/>
          </p:nvPr>
        </p:nvPicPr>
        <p:blipFill>
          <a:blip r:embed="rId2"/>
          <a:stretch>
            <a:fillRect/>
          </a:stretch>
        </p:blipFill>
        <p:spPr>
          <a:xfrm>
            <a:off x="548337" y="365125"/>
            <a:ext cx="11095326" cy="5811838"/>
          </a:xfrm>
        </p:spPr>
      </p:pic>
    </p:spTree>
    <p:extLst>
      <p:ext uri="{BB962C8B-B14F-4D97-AF65-F5344CB8AC3E}">
        <p14:creationId xmlns:p14="http://schemas.microsoft.com/office/powerpoint/2010/main" val="34706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7D604E29-B849-7999-E943-21AE33F5B6B1}"/>
              </a:ext>
            </a:extLst>
          </p:cNvPr>
          <p:cNvPicPr>
            <a:picLocks noGrp="1" noChangeAspect="1"/>
          </p:cNvPicPr>
          <p:nvPr>
            <p:ph idx="1"/>
          </p:nvPr>
        </p:nvPicPr>
        <p:blipFill rotWithShape="1">
          <a:blip r:embed="rId2"/>
          <a:srcRect l="29" r="1286"/>
          <a:stretch/>
        </p:blipFill>
        <p:spPr>
          <a:xfrm>
            <a:off x="20" y="1282"/>
            <a:ext cx="12191980" cy="6856718"/>
          </a:xfrm>
          <a:prstGeom prst="rect">
            <a:avLst/>
          </a:prstGeom>
        </p:spPr>
      </p:pic>
    </p:spTree>
    <p:extLst>
      <p:ext uri="{BB962C8B-B14F-4D97-AF65-F5344CB8AC3E}">
        <p14:creationId xmlns:p14="http://schemas.microsoft.com/office/powerpoint/2010/main" val="4051155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text and green text&#10;&#10;Description automatically generated">
            <a:extLst>
              <a:ext uri="{FF2B5EF4-FFF2-40B4-BE49-F238E27FC236}">
                <a16:creationId xmlns:a16="http://schemas.microsoft.com/office/drawing/2014/main" id="{0BD6106C-7511-6B3A-8074-0336E6AE5252}"/>
              </a:ext>
            </a:extLst>
          </p:cNvPr>
          <p:cNvPicPr>
            <a:picLocks noGrp="1" noChangeAspect="1"/>
          </p:cNvPicPr>
          <p:nvPr>
            <p:ph idx="1"/>
          </p:nvPr>
        </p:nvPicPr>
        <p:blipFill>
          <a:blip r:embed="rId2"/>
          <a:stretch>
            <a:fillRect/>
          </a:stretch>
        </p:blipFill>
        <p:spPr>
          <a:xfrm>
            <a:off x="0" y="0"/>
            <a:ext cx="2399734" cy="1935480"/>
          </a:xfrm>
        </p:spPr>
      </p:pic>
      <p:pic>
        <p:nvPicPr>
          <p:cNvPr id="7" name="Picture 6" descr="A document with text on it&#10;&#10;Description automatically generated">
            <a:extLst>
              <a:ext uri="{FF2B5EF4-FFF2-40B4-BE49-F238E27FC236}">
                <a16:creationId xmlns:a16="http://schemas.microsoft.com/office/drawing/2014/main" id="{8167F306-C7E9-D77C-C1C6-09D4BA893087}"/>
              </a:ext>
            </a:extLst>
          </p:cNvPr>
          <p:cNvPicPr>
            <a:picLocks noChangeAspect="1"/>
          </p:cNvPicPr>
          <p:nvPr/>
        </p:nvPicPr>
        <p:blipFill>
          <a:blip r:embed="rId3"/>
          <a:stretch>
            <a:fillRect/>
          </a:stretch>
        </p:blipFill>
        <p:spPr>
          <a:xfrm>
            <a:off x="2614380" y="967740"/>
            <a:ext cx="8785140" cy="4509366"/>
          </a:xfrm>
          <a:prstGeom prst="rect">
            <a:avLst/>
          </a:prstGeom>
        </p:spPr>
      </p:pic>
    </p:spTree>
    <p:extLst>
      <p:ext uri="{BB962C8B-B14F-4D97-AF65-F5344CB8AC3E}">
        <p14:creationId xmlns:p14="http://schemas.microsoft.com/office/powerpoint/2010/main" val="3215302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3AE57-DBEC-4A46-97EA-F1E830CB0BCF}"/>
            </a:ext>
          </a:extLst>
        </p:cNvPr>
        <p:cNvGrpSpPr/>
        <p:nvPr/>
      </p:nvGrpSpPr>
      <p:grpSpPr>
        <a:xfrm>
          <a:off x="0" y="0"/>
          <a:ext cx="0" cy="0"/>
          <a:chOff x="0" y="0"/>
          <a:chExt cx="0" cy="0"/>
        </a:xfrm>
      </p:grpSpPr>
      <p:pic>
        <p:nvPicPr>
          <p:cNvPr id="5" name="Content Placeholder 4" descr="A white background with text and green text&#10;&#10;Description automatically generated">
            <a:extLst>
              <a:ext uri="{FF2B5EF4-FFF2-40B4-BE49-F238E27FC236}">
                <a16:creationId xmlns:a16="http://schemas.microsoft.com/office/drawing/2014/main" id="{AE176B13-F1E6-8B95-7E10-4A53E1BAB50E}"/>
              </a:ext>
            </a:extLst>
          </p:cNvPr>
          <p:cNvPicPr>
            <a:picLocks noGrp="1" noChangeAspect="1"/>
          </p:cNvPicPr>
          <p:nvPr>
            <p:ph idx="1"/>
          </p:nvPr>
        </p:nvPicPr>
        <p:blipFill>
          <a:blip r:embed="rId2"/>
          <a:stretch>
            <a:fillRect/>
          </a:stretch>
        </p:blipFill>
        <p:spPr>
          <a:xfrm>
            <a:off x="0" y="0"/>
            <a:ext cx="2399734" cy="1935480"/>
          </a:xfrm>
        </p:spPr>
      </p:pic>
      <p:pic>
        <p:nvPicPr>
          <p:cNvPr id="7" name="Picture 6" descr="A document with text on it&#10;&#10;Description automatically generated">
            <a:extLst>
              <a:ext uri="{FF2B5EF4-FFF2-40B4-BE49-F238E27FC236}">
                <a16:creationId xmlns:a16="http://schemas.microsoft.com/office/drawing/2014/main" id="{028D7419-2292-B7FB-D3FA-1C4FF289DC24}"/>
              </a:ext>
            </a:extLst>
          </p:cNvPr>
          <p:cNvPicPr>
            <a:picLocks noChangeAspect="1"/>
          </p:cNvPicPr>
          <p:nvPr/>
        </p:nvPicPr>
        <p:blipFill>
          <a:blip r:embed="rId3"/>
          <a:stretch>
            <a:fillRect/>
          </a:stretch>
        </p:blipFill>
        <p:spPr>
          <a:xfrm>
            <a:off x="2614380" y="967740"/>
            <a:ext cx="8785140" cy="450936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3EEF13B-91CF-06DA-0663-CA2FEF979955}"/>
                  </a:ext>
                </a:extLst>
              </p14:cNvPr>
              <p14:cNvContentPartPr/>
              <p14:nvPr/>
            </p14:nvContentPartPr>
            <p14:xfrm>
              <a:off x="8037960" y="3863280"/>
              <a:ext cx="2394720" cy="27000"/>
            </p14:xfrm>
          </p:contentPart>
        </mc:Choice>
        <mc:Fallback xmlns="">
          <p:pic>
            <p:nvPicPr>
              <p:cNvPr id="2" name="Ink 1">
                <a:extLst>
                  <a:ext uri="{FF2B5EF4-FFF2-40B4-BE49-F238E27FC236}">
                    <a16:creationId xmlns:a16="http://schemas.microsoft.com/office/drawing/2014/main" id="{A3EEF13B-91CF-06DA-0663-CA2FEF979955}"/>
                  </a:ext>
                </a:extLst>
              </p:cNvPr>
              <p:cNvPicPr/>
              <p:nvPr/>
            </p:nvPicPr>
            <p:blipFill>
              <a:blip r:embed="rId5"/>
              <a:stretch>
                <a:fillRect/>
              </a:stretch>
            </p:blipFill>
            <p:spPr>
              <a:xfrm>
                <a:off x="7965960" y="3719640"/>
                <a:ext cx="2538360" cy="314640"/>
              </a:xfrm>
              <a:prstGeom prst="rect">
                <a:avLst/>
              </a:prstGeom>
            </p:spPr>
          </p:pic>
        </mc:Fallback>
      </mc:AlternateContent>
    </p:spTree>
    <p:extLst>
      <p:ext uri="{BB962C8B-B14F-4D97-AF65-F5344CB8AC3E}">
        <p14:creationId xmlns:p14="http://schemas.microsoft.com/office/powerpoint/2010/main" val="995652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A845-8E9C-949C-F141-393442BE4294}"/>
            </a:ext>
          </a:extLst>
        </p:cNvPr>
        <p:cNvGrpSpPr/>
        <p:nvPr/>
      </p:nvGrpSpPr>
      <p:grpSpPr>
        <a:xfrm>
          <a:off x="0" y="0"/>
          <a:ext cx="0" cy="0"/>
          <a:chOff x="0" y="0"/>
          <a:chExt cx="0" cy="0"/>
        </a:xfrm>
      </p:grpSpPr>
      <p:pic>
        <p:nvPicPr>
          <p:cNvPr id="5" name="Content Placeholder 4" descr="A white background with text and green text&#10;&#10;Description automatically generated">
            <a:extLst>
              <a:ext uri="{FF2B5EF4-FFF2-40B4-BE49-F238E27FC236}">
                <a16:creationId xmlns:a16="http://schemas.microsoft.com/office/drawing/2014/main" id="{B285E208-062D-BCD4-F9E8-1BF6F01F7419}"/>
              </a:ext>
            </a:extLst>
          </p:cNvPr>
          <p:cNvPicPr>
            <a:picLocks noGrp="1" noChangeAspect="1"/>
          </p:cNvPicPr>
          <p:nvPr>
            <p:ph idx="1"/>
          </p:nvPr>
        </p:nvPicPr>
        <p:blipFill>
          <a:blip r:embed="rId2"/>
          <a:stretch>
            <a:fillRect/>
          </a:stretch>
        </p:blipFill>
        <p:spPr>
          <a:xfrm>
            <a:off x="0" y="0"/>
            <a:ext cx="2399734" cy="1935480"/>
          </a:xfrm>
        </p:spPr>
      </p:pic>
      <p:pic>
        <p:nvPicPr>
          <p:cNvPr id="7" name="Picture 6" descr="A document with text on it&#10;&#10;Description automatically generated">
            <a:extLst>
              <a:ext uri="{FF2B5EF4-FFF2-40B4-BE49-F238E27FC236}">
                <a16:creationId xmlns:a16="http://schemas.microsoft.com/office/drawing/2014/main" id="{6CCBA07E-F130-6056-448D-0B7E5526626A}"/>
              </a:ext>
            </a:extLst>
          </p:cNvPr>
          <p:cNvPicPr>
            <a:picLocks noChangeAspect="1"/>
          </p:cNvPicPr>
          <p:nvPr/>
        </p:nvPicPr>
        <p:blipFill>
          <a:blip r:embed="rId3"/>
          <a:stretch>
            <a:fillRect/>
          </a:stretch>
        </p:blipFill>
        <p:spPr>
          <a:xfrm>
            <a:off x="2614380" y="967740"/>
            <a:ext cx="8785140" cy="450936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A75B39C-76F0-F055-9C9A-47701C771208}"/>
                  </a:ext>
                </a:extLst>
              </p14:cNvPr>
              <p14:cNvContentPartPr/>
              <p14:nvPr/>
            </p14:nvContentPartPr>
            <p14:xfrm>
              <a:off x="8037960" y="3863280"/>
              <a:ext cx="2394720" cy="27000"/>
            </p14:xfrm>
          </p:contentPart>
        </mc:Choice>
        <mc:Fallback xmlns="">
          <p:pic>
            <p:nvPicPr>
              <p:cNvPr id="2" name="Ink 1">
                <a:extLst>
                  <a:ext uri="{FF2B5EF4-FFF2-40B4-BE49-F238E27FC236}">
                    <a16:creationId xmlns:a16="http://schemas.microsoft.com/office/drawing/2014/main" id="{2A75B39C-76F0-F055-9C9A-47701C771208}"/>
                  </a:ext>
                </a:extLst>
              </p:cNvPr>
              <p:cNvPicPr/>
              <p:nvPr/>
            </p:nvPicPr>
            <p:blipFill>
              <a:blip r:embed="rId5"/>
              <a:stretch>
                <a:fillRect/>
              </a:stretch>
            </p:blipFill>
            <p:spPr>
              <a:xfrm>
                <a:off x="7965960" y="3719280"/>
                <a:ext cx="253836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8B09F5A-196F-EAA1-3E06-337449AAA4D0}"/>
                  </a:ext>
                </a:extLst>
              </p14:cNvPr>
              <p14:cNvContentPartPr/>
              <p14:nvPr/>
            </p14:nvContentPartPr>
            <p14:xfrm>
              <a:off x="7625400" y="4665360"/>
              <a:ext cx="3272760" cy="44280"/>
            </p14:xfrm>
          </p:contentPart>
        </mc:Choice>
        <mc:Fallback xmlns="">
          <p:pic>
            <p:nvPicPr>
              <p:cNvPr id="3" name="Ink 2">
                <a:extLst>
                  <a:ext uri="{FF2B5EF4-FFF2-40B4-BE49-F238E27FC236}">
                    <a16:creationId xmlns:a16="http://schemas.microsoft.com/office/drawing/2014/main" id="{B8B09F5A-196F-EAA1-3E06-337449AAA4D0}"/>
                  </a:ext>
                </a:extLst>
              </p:cNvPr>
              <p:cNvPicPr/>
              <p:nvPr/>
            </p:nvPicPr>
            <p:blipFill>
              <a:blip r:embed="rId7"/>
              <a:stretch>
                <a:fillRect/>
              </a:stretch>
            </p:blipFill>
            <p:spPr>
              <a:xfrm>
                <a:off x="7553400" y="4521360"/>
                <a:ext cx="341640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CAE62FE1-A4C7-0FB4-347E-F69EAC655737}"/>
                  </a:ext>
                </a:extLst>
              </p14:cNvPr>
              <p14:cNvContentPartPr/>
              <p14:nvPr/>
            </p14:nvContentPartPr>
            <p14:xfrm>
              <a:off x="3479640" y="4959480"/>
              <a:ext cx="6280920" cy="123480"/>
            </p14:xfrm>
          </p:contentPart>
        </mc:Choice>
        <mc:Fallback xmlns="">
          <p:pic>
            <p:nvPicPr>
              <p:cNvPr id="4" name="Ink 3">
                <a:extLst>
                  <a:ext uri="{FF2B5EF4-FFF2-40B4-BE49-F238E27FC236}">
                    <a16:creationId xmlns:a16="http://schemas.microsoft.com/office/drawing/2014/main" id="{CAE62FE1-A4C7-0FB4-347E-F69EAC655737}"/>
                  </a:ext>
                </a:extLst>
              </p:cNvPr>
              <p:cNvPicPr/>
              <p:nvPr/>
            </p:nvPicPr>
            <p:blipFill>
              <a:blip r:embed="rId9"/>
              <a:stretch>
                <a:fillRect/>
              </a:stretch>
            </p:blipFill>
            <p:spPr>
              <a:xfrm>
                <a:off x="3408000" y="4815840"/>
                <a:ext cx="6424560" cy="411120"/>
              </a:xfrm>
              <a:prstGeom prst="rect">
                <a:avLst/>
              </a:prstGeom>
            </p:spPr>
          </p:pic>
        </mc:Fallback>
      </mc:AlternateContent>
    </p:spTree>
    <p:extLst>
      <p:ext uri="{BB962C8B-B14F-4D97-AF65-F5344CB8AC3E}">
        <p14:creationId xmlns:p14="http://schemas.microsoft.com/office/powerpoint/2010/main" val="2273900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document&#10;&#10;Description automatically generated">
            <a:extLst>
              <a:ext uri="{FF2B5EF4-FFF2-40B4-BE49-F238E27FC236}">
                <a16:creationId xmlns:a16="http://schemas.microsoft.com/office/drawing/2014/main" id="{5813A34F-5882-4608-10E6-4014F4176E2A}"/>
              </a:ext>
            </a:extLst>
          </p:cNvPr>
          <p:cNvPicPr>
            <a:picLocks noGrp="1" noChangeAspect="1"/>
          </p:cNvPicPr>
          <p:nvPr>
            <p:ph idx="1"/>
          </p:nvPr>
        </p:nvPicPr>
        <p:blipFill>
          <a:blip r:embed="rId2"/>
          <a:stretch>
            <a:fillRect/>
          </a:stretch>
        </p:blipFill>
        <p:spPr>
          <a:xfrm>
            <a:off x="2112309" y="0"/>
            <a:ext cx="7967381" cy="6858000"/>
          </a:xfrm>
        </p:spPr>
      </p:pic>
    </p:spTree>
    <p:extLst>
      <p:ext uri="{BB962C8B-B14F-4D97-AF65-F5344CB8AC3E}">
        <p14:creationId xmlns:p14="http://schemas.microsoft.com/office/powerpoint/2010/main" val="2115323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document&#10;&#10;Description automatically generated">
            <a:extLst>
              <a:ext uri="{FF2B5EF4-FFF2-40B4-BE49-F238E27FC236}">
                <a16:creationId xmlns:a16="http://schemas.microsoft.com/office/drawing/2014/main" id="{1D3283C7-84E2-2D95-5002-9B37A0B52608}"/>
              </a:ext>
            </a:extLst>
          </p:cNvPr>
          <p:cNvPicPr>
            <a:picLocks noGrp="1" noChangeAspect="1"/>
          </p:cNvPicPr>
          <p:nvPr>
            <p:ph idx="1"/>
          </p:nvPr>
        </p:nvPicPr>
        <p:blipFill>
          <a:blip r:embed="rId2"/>
          <a:stretch>
            <a:fillRect/>
          </a:stretch>
        </p:blipFill>
        <p:spPr>
          <a:xfrm>
            <a:off x="1405235" y="0"/>
            <a:ext cx="9381530" cy="6933257"/>
          </a:xfrm>
        </p:spPr>
      </p:pic>
    </p:spTree>
    <p:extLst>
      <p:ext uri="{BB962C8B-B14F-4D97-AF65-F5344CB8AC3E}">
        <p14:creationId xmlns:p14="http://schemas.microsoft.com/office/powerpoint/2010/main" val="178912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36F413-4CAF-F224-C89A-CDF499121BF9}"/>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C50F268-D55E-FEDC-5393-A065F362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8F499EF-DD79-A88B-4952-DA582767571D}"/>
              </a:ext>
            </a:extLst>
          </p:cNvPr>
          <p:cNvSpPr txBox="1"/>
          <p:nvPr/>
        </p:nvSpPr>
        <p:spPr>
          <a:xfrm>
            <a:off x="7794171" y="2501535"/>
            <a:ext cx="3879957" cy="3559539"/>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defRPr/>
            </a:pPr>
            <a:r>
              <a:rPr kumimoji="0" lang="en-US" sz="2000" b="0" i="0" u="none" strike="noStrike" cap="none" spc="0" normalizeH="0" baseline="0" noProof="0">
                <a:ln>
                  <a:noFill/>
                </a:ln>
                <a:effectLst/>
                <a:uLnTx/>
                <a:uFillTx/>
              </a:rPr>
              <a:t>European Commission</a:t>
            </a:r>
            <a:r>
              <a:rPr kumimoji="0" lang="en-US" sz="2000" b="0" i="1" u="none" strike="noStrike" cap="none" spc="0" normalizeH="0" baseline="0" noProof="0">
                <a:ln>
                  <a:noFill/>
                </a:ln>
                <a:effectLst/>
                <a:uLnTx/>
                <a:uFillTx/>
              </a:rPr>
              <a:t>, </a:t>
            </a:r>
            <a:r>
              <a:rPr kumimoji="0" lang="en-US" sz="2000" b="0" u="none" strike="noStrike" cap="none" spc="0" normalizeH="0" baseline="0" noProof="0">
                <a:ln>
                  <a:noFill/>
                </a:ln>
                <a:effectLst/>
                <a:uLnTx/>
                <a:uFillTx/>
              </a:rPr>
              <a:t>Communication</a:t>
            </a:r>
            <a:r>
              <a:rPr kumimoji="0" lang="en-US" sz="2000" b="0" i="1" u="none" strike="noStrike" cap="none" spc="0" normalizeH="0" baseline="0" noProof="0">
                <a:ln>
                  <a:noFill/>
                </a:ln>
                <a:effectLst/>
                <a:uLnTx/>
                <a:uFillTx/>
              </a:rPr>
              <a:t> Safeguarding Privacy in a Connected World: A European Data Protection Framework for the 21st Century,</a:t>
            </a:r>
            <a:r>
              <a:rPr kumimoji="0" lang="en-US" sz="2000" b="0" u="none" strike="noStrike" cap="none" spc="0" normalizeH="0" baseline="0" noProof="0">
                <a:ln>
                  <a:noFill/>
                </a:ln>
                <a:effectLst/>
                <a:uLnTx/>
                <a:uFillTx/>
              </a:rPr>
              <a:t> Brussels, 25.1.2012 COM(2012) 9 final, p. 6. </a:t>
            </a:r>
          </a:p>
          <a:p>
            <a:pPr>
              <a:lnSpc>
                <a:spcPct val="110000"/>
              </a:lnSpc>
              <a:spcAft>
                <a:spcPts val="600"/>
              </a:spcAft>
              <a:buFont typeface="Arial" panose="020B0604020202020204" pitchFamily="34" charset="0"/>
              <a:defRPr/>
            </a:pPr>
            <a:endParaRPr kumimoji="0" lang="en-US" sz="2000" b="0" i="0" u="none" strike="noStrike" cap="none" spc="0" normalizeH="0" baseline="0" noProof="0">
              <a:ln>
                <a:noFill/>
              </a:ln>
              <a:effectLst/>
              <a:uLnTx/>
              <a:uFillTx/>
            </a:endParaRPr>
          </a:p>
        </p:txBody>
      </p:sp>
      <p:pic>
        <p:nvPicPr>
          <p:cNvPr id="3" name="Picture 2" descr="A close-up of a paper&#10;&#10;Description automatically generated">
            <a:extLst>
              <a:ext uri="{FF2B5EF4-FFF2-40B4-BE49-F238E27FC236}">
                <a16:creationId xmlns:a16="http://schemas.microsoft.com/office/drawing/2014/main" id="{61C1ACC5-91D3-22C8-8F10-3A7E40381008}"/>
              </a:ext>
            </a:extLst>
          </p:cNvPr>
          <p:cNvPicPr>
            <a:picLocks noChangeAspect="1"/>
          </p:cNvPicPr>
          <p:nvPr/>
        </p:nvPicPr>
        <p:blipFill>
          <a:blip r:embed="rId2"/>
          <a:stretch>
            <a:fillRect/>
          </a:stretch>
        </p:blipFill>
        <p:spPr>
          <a:xfrm>
            <a:off x="517867" y="2163477"/>
            <a:ext cx="6812280" cy="2196959"/>
          </a:xfrm>
          <a:prstGeom prst="rect">
            <a:avLst/>
          </a:prstGeom>
        </p:spPr>
      </p:pic>
      <p:sp>
        <p:nvSpPr>
          <p:cNvPr id="4" name="Date Placeholder 3">
            <a:extLst>
              <a:ext uri="{FF2B5EF4-FFF2-40B4-BE49-F238E27FC236}">
                <a16:creationId xmlns:a16="http://schemas.microsoft.com/office/drawing/2014/main" id="{6D3816F1-44D2-5B68-8481-216C6D1E60DF}"/>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9D44673-3D7D-4DA4-8694-3884C26BCA78}" type="datetime1">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3/22/24</a:t>
            </a:fld>
            <a:endParaRPr kumimoji="0" lang="en-US" b="0" i="0" u="none" strike="noStrike"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26B05C26-7AB5-EE98-75AA-0D53335923EF}"/>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DF98CC-160E-494C-8C3C-8CDC5FA257D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a:t>
            </a:fld>
            <a:endParaRPr kumimoji="0" lang="en-US" b="0" i="0" u="none" strike="noStrike" cap="none" spc="0" normalizeH="0" baseline="0" noProof="0">
              <a:ln>
                <a:noFill/>
              </a:ln>
              <a:effectLst/>
              <a:uLnTx/>
              <a:uFillTx/>
            </a:endParaRPr>
          </a:p>
        </p:txBody>
      </p:sp>
      <p:sp>
        <p:nvSpPr>
          <p:cNvPr id="31" name="Freeform: Shape 30">
            <a:extLst>
              <a:ext uri="{FF2B5EF4-FFF2-40B4-BE49-F238E27FC236}">
                <a16:creationId xmlns:a16="http://schemas.microsoft.com/office/drawing/2014/main" id="{621411EE-C7B0-978E-8842-050DAC2C6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300216"/>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77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24AE-BEA5-D575-21C4-670EBA8D29EB}"/>
              </a:ext>
            </a:extLst>
          </p:cNvPr>
          <p:cNvSpPr>
            <a:spLocks noGrp="1"/>
          </p:cNvSpPr>
          <p:nvPr>
            <p:ph type="title"/>
          </p:nvPr>
        </p:nvSpPr>
        <p:spPr>
          <a:xfrm>
            <a:off x="517870" y="978408"/>
            <a:ext cx="10576850" cy="4870457"/>
          </a:xfrm>
        </p:spPr>
        <p:txBody>
          <a:bodyPr/>
          <a:lstStyle/>
          <a:p>
            <a:r>
              <a:rPr lang="en-GB" dirty="0"/>
              <a:t>In the meantime, at the CJEU</a:t>
            </a:r>
          </a:p>
        </p:txBody>
      </p:sp>
      <p:sp>
        <p:nvSpPr>
          <p:cNvPr id="3" name="Content Placeholder 2">
            <a:extLst>
              <a:ext uri="{FF2B5EF4-FFF2-40B4-BE49-F238E27FC236}">
                <a16:creationId xmlns:a16="http://schemas.microsoft.com/office/drawing/2014/main" id="{2533A0BE-9A9D-DDD8-5E58-971029BCD178}"/>
              </a:ext>
            </a:extLst>
          </p:cNvPr>
          <p:cNvSpPr>
            <a:spLocks noGrp="1"/>
          </p:cNvSpPr>
          <p:nvPr>
            <p:ph idx="1"/>
          </p:nvPr>
        </p:nvSpPr>
        <p:spPr>
          <a:xfrm>
            <a:off x="517870" y="2240280"/>
            <a:ext cx="11165480" cy="3599441"/>
          </a:xfrm>
        </p:spPr>
        <p:txBody>
          <a:bodyPr>
            <a:normAutofit/>
          </a:bodyPr>
          <a:lstStyle/>
          <a:p>
            <a:pPr lvl="1"/>
            <a:r>
              <a:rPr lang="en-GB" b="1" dirty="0"/>
              <a:t>C</a:t>
            </a:r>
            <a:r>
              <a:rPr lang="en-BE" b="1" dirty="0"/>
              <a:t>‑132/21,</a:t>
            </a:r>
            <a:r>
              <a:rPr lang="en-GB" b="1" dirty="0"/>
              <a:t> </a:t>
            </a:r>
            <a:r>
              <a:rPr lang="en-GB" b="1" i="1" dirty="0"/>
              <a:t>NAIH</a:t>
            </a:r>
            <a:r>
              <a:rPr lang="en-GB" b="1" dirty="0"/>
              <a:t>, </a:t>
            </a:r>
            <a:r>
              <a:rPr lang="en-GB" dirty="0"/>
              <a:t>12 January 2023:</a:t>
            </a:r>
            <a:endParaRPr lang="en-GB" b="1" dirty="0"/>
          </a:p>
          <a:p>
            <a:pPr marL="617220" lvl="1" indent="-342900"/>
            <a:r>
              <a:rPr lang="en-GB" b="1" dirty="0"/>
              <a:t> </a:t>
            </a:r>
            <a:r>
              <a:rPr lang="en-GB" dirty="0"/>
              <a:t>‘</a:t>
            </a:r>
            <a:r>
              <a:rPr lang="en-GB" i="1" kern="100" dirty="0">
                <a:effectLst/>
                <a:highlight>
                  <a:srgbClr val="FFFF00"/>
                </a:highlight>
                <a:ea typeface="Aptos" panose="020B0004020202020204" pitchFamily="34" charset="0"/>
                <a:cs typeface="Times New Roman" panose="02020603050405020304" pitchFamily="18" charset="0"/>
              </a:rPr>
              <a:t>Making several remedies available </a:t>
            </a:r>
            <a:r>
              <a:rPr lang="en-GB" i="1" kern="100" dirty="0">
                <a:effectLst/>
                <a:ea typeface="Aptos" panose="020B0004020202020204" pitchFamily="34" charset="0"/>
                <a:cs typeface="Times New Roman" panose="02020603050405020304" pitchFamily="18" charset="0"/>
              </a:rPr>
              <a:t>also strengthens the objective set out in recital 141 of Regulation 2016/679 of guaranteeing for every data subject who considers that his or her rights under that regulation are infringed the right to an effective judicial remedy in accordance with Article 47 of the Charter’ </a:t>
            </a:r>
            <a:r>
              <a:rPr lang="en-GB" kern="100" dirty="0">
                <a:effectLst/>
                <a:ea typeface="Aptos" panose="020B0004020202020204" pitchFamily="34" charset="0"/>
                <a:cs typeface="Times New Roman" panose="02020603050405020304" pitchFamily="18" charset="0"/>
              </a:rPr>
              <a:t>(para. 44).</a:t>
            </a:r>
            <a:endParaRPr lang="en-BE" kern="100" dirty="0">
              <a:effectLst/>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GB" sz="1800" b="1" dirty="0"/>
              <a:t>Joined Cases C-26/22 and C-64/22,</a:t>
            </a:r>
            <a:r>
              <a:rPr lang="en-GB" sz="1800" b="1" i="1" dirty="0"/>
              <a:t> SCHUFA Holding (</a:t>
            </a:r>
            <a:r>
              <a:rPr lang="en-GB" sz="1800" b="1" i="1" dirty="0" err="1"/>
              <a:t>Libération</a:t>
            </a:r>
            <a:r>
              <a:rPr lang="en-GB" sz="1800" b="1" i="1" dirty="0"/>
              <a:t> de </a:t>
            </a:r>
            <a:r>
              <a:rPr lang="en-GB" sz="1800" b="1" i="1" dirty="0" err="1"/>
              <a:t>reliquat</a:t>
            </a:r>
            <a:r>
              <a:rPr lang="en-GB" sz="1800" b="1" i="1" dirty="0"/>
              <a:t> de </a:t>
            </a:r>
            <a:r>
              <a:rPr lang="en-GB" sz="1800" b="1" i="1" dirty="0" err="1"/>
              <a:t>dette</a:t>
            </a:r>
            <a:r>
              <a:rPr lang="en-GB" sz="1800" b="1" i="1" dirty="0"/>
              <a:t>), </a:t>
            </a:r>
            <a:r>
              <a:rPr lang="en-GB" sz="1800" dirty="0"/>
              <a:t>7 December 2023: that the complaints procedure, which </a:t>
            </a:r>
            <a:r>
              <a:rPr lang="en-GB" sz="1800" dirty="0">
                <a:highlight>
                  <a:srgbClr val="FFFF00"/>
                </a:highlight>
              </a:rPr>
              <a:t>is not similar to that of a petition</a:t>
            </a:r>
            <a:r>
              <a:rPr lang="en-GB" sz="1800" dirty="0"/>
              <a:t>, is designed as a mechanism capable of effectively safeguarding the rights and interests of data subjects. </a:t>
            </a:r>
            <a:r>
              <a:rPr lang="en-GB" sz="1800" kern="100" dirty="0">
                <a:effectLst/>
                <a:ea typeface="Aptos" panose="020B0004020202020204" pitchFamily="34" charset="0"/>
                <a:cs typeface="Times New Roman" panose="02020603050405020304" pitchFamily="18" charset="0"/>
              </a:rPr>
              <a:t>(para. 58).</a:t>
            </a:r>
            <a:endParaRPr lang="en-GB" sz="1800" b="1" dirty="0"/>
          </a:p>
          <a:p>
            <a:pPr marL="342900" indent="-342900">
              <a:buFont typeface="Arial" panose="020B0604020202020204" pitchFamily="34" charset="0"/>
              <a:buChar char="•"/>
            </a:pPr>
            <a:r>
              <a:rPr lang="en-GB" sz="1800" b="1" dirty="0"/>
              <a:t>C-416/23, </a:t>
            </a:r>
            <a:r>
              <a:rPr lang="en-GB" sz="1800" b="1" i="1" dirty="0" err="1"/>
              <a:t>Österreichische</a:t>
            </a:r>
            <a:r>
              <a:rPr lang="en-GB" sz="1800" b="1" i="1" dirty="0"/>
              <a:t> </a:t>
            </a:r>
            <a:r>
              <a:rPr lang="en-GB" sz="1800" b="1" i="1" dirty="0" err="1"/>
              <a:t>Datenschutzbehörde</a:t>
            </a:r>
            <a:r>
              <a:rPr lang="en-GB" sz="1800" b="1" i="1" dirty="0"/>
              <a:t>, </a:t>
            </a:r>
            <a:r>
              <a:rPr lang="en-GB" sz="1800" dirty="0"/>
              <a:t>(pending).</a:t>
            </a:r>
          </a:p>
        </p:txBody>
      </p:sp>
      <p:sp>
        <p:nvSpPr>
          <p:cNvPr id="4" name="Date Placeholder 3">
            <a:extLst>
              <a:ext uri="{FF2B5EF4-FFF2-40B4-BE49-F238E27FC236}">
                <a16:creationId xmlns:a16="http://schemas.microsoft.com/office/drawing/2014/main" id="{CADB9124-B4D6-55B4-5E80-7143B7E744F0}"/>
              </a:ext>
            </a:extLst>
          </p:cNvPr>
          <p:cNvSpPr>
            <a:spLocks noGrp="1"/>
          </p:cNvSpPr>
          <p:nvPr>
            <p:ph type="dt" sz="half" idx="10"/>
          </p:nvPr>
        </p:nvSpPr>
        <p:spPr/>
        <p:txBody>
          <a:bodyPr/>
          <a:lstStyle/>
          <a:p>
            <a:fld id="{79D44673-3D7D-4DA4-8694-3884C26BCA78}" type="datetime1">
              <a:rPr lang="en-US" smtClean="0"/>
              <a:t>3/22/24</a:t>
            </a:fld>
            <a:endParaRPr lang="en-US"/>
          </a:p>
        </p:txBody>
      </p:sp>
      <p:sp>
        <p:nvSpPr>
          <p:cNvPr id="6" name="Slide Number Placeholder 5">
            <a:extLst>
              <a:ext uri="{FF2B5EF4-FFF2-40B4-BE49-F238E27FC236}">
                <a16:creationId xmlns:a16="http://schemas.microsoft.com/office/drawing/2014/main" id="{AA44818E-0BF9-C917-4415-F1C828B833AA}"/>
              </a:ext>
            </a:extLst>
          </p:cNvPr>
          <p:cNvSpPr>
            <a:spLocks noGrp="1"/>
          </p:cNvSpPr>
          <p:nvPr>
            <p:ph type="sldNum" sz="quarter" idx="12"/>
          </p:nvPr>
        </p:nvSpPr>
        <p:spPr/>
        <p:txBody>
          <a:bodyPr/>
          <a:lstStyle/>
          <a:p>
            <a:fld id="{DFDF98CC-160E-494C-8C3C-8CDC5FA257DE}" type="slidenum">
              <a:rPr lang="en-US" smtClean="0"/>
              <a:t>30</a:t>
            </a:fld>
            <a:endParaRPr lang="en-US"/>
          </a:p>
        </p:txBody>
      </p:sp>
    </p:spTree>
    <p:extLst>
      <p:ext uri="{BB962C8B-B14F-4D97-AF65-F5344CB8AC3E}">
        <p14:creationId xmlns:p14="http://schemas.microsoft.com/office/powerpoint/2010/main" val="1445670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7759-9641-2E80-087D-A0DF57709BBF}"/>
              </a:ext>
            </a:extLst>
          </p:cNvPr>
          <p:cNvSpPr>
            <a:spLocks noGrp="1"/>
          </p:cNvSpPr>
          <p:nvPr>
            <p:ph type="title"/>
          </p:nvPr>
        </p:nvSpPr>
        <p:spPr>
          <a:xfrm>
            <a:off x="517870" y="1764960"/>
            <a:ext cx="10936447" cy="4870457"/>
          </a:xfrm>
        </p:spPr>
        <p:txBody>
          <a:bodyPr/>
          <a:lstStyle/>
          <a:p>
            <a:pPr algn="ctr"/>
            <a:r>
              <a:rPr lang="en-GB" dirty="0"/>
              <a:t>Thank you for your attention!</a:t>
            </a:r>
          </a:p>
        </p:txBody>
      </p:sp>
      <p:sp>
        <p:nvSpPr>
          <p:cNvPr id="3" name="Content Placeholder 2">
            <a:extLst>
              <a:ext uri="{FF2B5EF4-FFF2-40B4-BE49-F238E27FC236}">
                <a16:creationId xmlns:a16="http://schemas.microsoft.com/office/drawing/2014/main" id="{04BDB29B-5FC9-ED27-3851-BB378B577D2A}"/>
              </a:ext>
            </a:extLst>
          </p:cNvPr>
          <p:cNvSpPr>
            <a:spLocks noGrp="1"/>
          </p:cNvSpPr>
          <p:nvPr>
            <p:ph idx="1"/>
          </p:nvPr>
        </p:nvSpPr>
        <p:spPr>
          <a:xfrm>
            <a:off x="1042988" y="3557588"/>
            <a:ext cx="10640362" cy="2282133"/>
          </a:xfrm>
        </p:spPr>
        <p:txBody>
          <a:bodyPr/>
          <a:lstStyle/>
          <a:p>
            <a:pPr algn="ctr"/>
            <a:r>
              <a:rPr lang="en-GB" dirty="0" err="1"/>
              <a:t>gloria.gonzalez.fuster@vub.be</a:t>
            </a:r>
            <a:endParaRPr lang="en-GB" dirty="0"/>
          </a:p>
        </p:txBody>
      </p:sp>
      <p:sp>
        <p:nvSpPr>
          <p:cNvPr id="4" name="Date Placeholder 3">
            <a:extLst>
              <a:ext uri="{FF2B5EF4-FFF2-40B4-BE49-F238E27FC236}">
                <a16:creationId xmlns:a16="http://schemas.microsoft.com/office/drawing/2014/main" id="{450551FC-869E-5BF0-BEFD-B0B611CC8B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D44673-3D7D-4DA4-8694-3884C26BCA78}" type="datetime1">
              <a:rPr kumimoji="0" lang="en-US" sz="900" b="0" i="0" u="none" strike="noStrike" kern="1200" cap="none" spc="0" normalizeH="0" baseline="0" noProof="0" smtClean="0">
                <a:ln>
                  <a:noFill/>
                </a:ln>
                <a:solidFill>
                  <a:srgbClr val="000000"/>
                </a:solidFill>
                <a:effectLst/>
                <a:uLnTx/>
                <a:uFillTx/>
                <a:latin typeface="Bierstad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3/22/24</a:t>
            </a:fld>
            <a:endParaRPr kumimoji="0" lang="en-US" sz="900" b="0" i="0" u="none" strike="noStrike" kern="1200" cap="none" spc="0" normalizeH="0" baseline="0" noProof="0">
              <a:ln>
                <a:noFill/>
              </a:ln>
              <a:solidFill>
                <a:srgbClr val="000000"/>
              </a:solidFill>
              <a:effectLst/>
              <a:uLnTx/>
              <a:uFillTx/>
              <a:latin typeface="Bierstadt"/>
              <a:ea typeface="+mn-ea"/>
              <a:cs typeface="+mn-cs"/>
            </a:endParaRPr>
          </a:p>
        </p:txBody>
      </p:sp>
      <p:sp>
        <p:nvSpPr>
          <p:cNvPr id="6" name="Slide Number Placeholder 5">
            <a:extLst>
              <a:ext uri="{FF2B5EF4-FFF2-40B4-BE49-F238E27FC236}">
                <a16:creationId xmlns:a16="http://schemas.microsoft.com/office/drawing/2014/main" id="{F6F9644C-A33C-9B5A-3F54-9DA92C4E51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F98CC-160E-494C-8C3C-8CDC5FA257DE}" type="slidenum">
              <a:rPr kumimoji="0" lang="en-US" sz="900" b="0" i="0" u="none" strike="noStrike" kern="1200" cap="none" spc="0" normalizeH="0" baseline="0" noProof="0" smtClean="0">
                <a:ln>
                  <a:noFill/>
                </a:ln>
                <a:solidFill>
                  <a:srgbClr val="000000"/>
                </a:solidFill>
                <a:effectLst/>
                <a:uLnTx/>
                <a:uFillTx/>
                <a:latin typeface="Bierstad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000000"/>
              </a:solidFill>
              <a:effectLst/>
              <a:uLnTx/>
              <a:uFillTx/>
              <a:latin typeface="Bierstadt"/>
              <a:ea typeface="+mn-ea"/>
              <a:cs typeface="+mn-cs"/>
            </a:endParaRPr>
          </a:p>
        </p:txBody>
      </p:sp>
      <p:pic>
        <p:nvPicPr>
          <p:cNvPr id="5" name="Picture 4" descr="A logo for a company&#10;&#10;Description automatically generated">
            <a:extLst>
              <a:ext uri="{FF2B5EF4-FFF2-40B4-BE49-F238E27FC236}">
                <a16:creationId xmlns:a16="http://schemas.microsoft.com/office/drawing/2014/main" id="{D7621646-C647-871B-F3B7-F7C85CF7815D}"/>
              </a:ext>
            </a:extLst>
          </p:cNvPr>
          <p:cNvPicPr>
            <a:picLocks noChangeAspect="1"/>
          </p:cNvPicPr>
          <p:nvPr/>
        </p:nvPicPr>
        <p:blipFill>
          <a:blip r:embed="rId2"/>
          <a:stretch>
            <a:fillRect/>
          </a:stretch>
        </p:blipFill>
        <p:spPr>
          <a:xfrm>
            <a:off x="3849027" y="4506862"/>
            <a:ext cx="5028284" cy="1407920"/>
          </a:xfrm>
          <a:prstGeom prst="rect">
            <a:avLst/>
          </a:prstGeom>
        </p:spPr>
      </p:pic>
    </p:spTree>
    <p:extLst>
      <p:ext uri="{BB962C8B-B14F-4D97-AF65-F5344CB8AC3E}">
        <p14:creationId xmlns:p14="http://schemas.microsoft.com/office/powerpoint/2010/main" val="2336020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2E8030A-9D78-2932-BEE0-F5D63680CF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The EU data law landscape</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595F8877-7209-7FD0-F60F-858E73E261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F98CC-160E-494C-8C3C-8CDC5FA257DE}"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5FD846CE-6F91-1D47-6EA7-13E67A06EFCA}"/>
              </a:ext>
            </a:extLst>
          </p:cNvPr>
          <p:cNvSpPr/>
          <p:nvPr/>
        </p:nvSpPr>
        <p:spPr>
          <a:xfrm>
            <a:off x="6533400" y="380341"/>
            <a:ext cx="1620000" cy="1620000"/>
          </a:xfrm>
          <a:prstGeom prst="ellipse">
            <a:avLst/>
          </a:prstGeom>
          <a:solidFill>
            <a:schemeClr val="accent1">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ptos" panose="02110004020202020204"/>
                <a:ea typeface="+mn-ea"/>
                <a:cs typeface="+mn-cs"/>
              </a:rPr>
              <a:t>European strategy for data</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AA1B81FB-8C4B-5640-4EF0-400A6E6BE451}"/>
              </a:ext>
            </a:extLst>
          </p:cNvPr>
          <p:cNvSpPr/>
          <p:nvPr/>
        </p:nvSpPr>
        <p:spPr>
          <a:xfrm>
            <a:off x="2771400" y="380341"/>
            <a:ext cx="1620000" cy="1620000"/>
          </a:xfrm>
          <a:prstGeom prst="ellipse">
            <a:avLst/>
          </a:prstGeom>
          <a:solidFill>
            <a:schemeClr val="accent1">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ptos" panose="02110004020202020204"/>
                <a:ea typeface="+mn-ea"/>
                <a:cs typeface="+mn-cs"/>
              </a:rPr>
              <a:t>European digital strategy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ounded Rectangle 7">
            <a:extLst>
              <a:ext uri="{FF2B5EF4-FFF2-40B4-BE49-F238E27FC236}">
                <a16:creationId xmlns:a16="http://schemas.microsoft.com/office/drawing/2014/main" id="{1B6F02BC-BF8E-B41F-6BAE-53F012C16AE0}"/>
              </a:ext>
            </a:extLst>
          </p:cNvPr>
          <p:cNvSpPr/>
          <p:nvPr/>
        </p:nvSpPr>
        <p:spPr>
          <a:xfrm>
            <a:off x="480215" y="2288346"/>
            <a:ext cx="1260000" cy="1260000"/>
          </a:xfrm>
          <a:prstGeom prst="round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prstClr val="black"/>
                </a:solidFill>
                <a:effectLst/>
                <a:uLnTx/>
                <a:uFillTx/>
                <a:latin typeface="Aptos" panose="02110004020202020204"/>
                <a:ea typeface="+mn-ea"/>
                <a:cs typeface="+mn-cs"/>
              </a:rPr>
              <a:t>White paper on AI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1ED09ABA-ACA6-7C5E-0BA7-13C2F6D8C390}"/>
              </a:ext>
            </a:extLst>
          </p:cNvPr>
          <p:cNvCxnSpPr>
            <a:stCxn id="3" idx="7"/>
            <a:endCxn id="7" idx="1"/>
          </p:cNvCxnSpPr>
          <p:nvPr/>
        </p:nvCxnSpPr>
        <p:spPr>
          <a:xfrm>
            <a:off x="4154156" y="617585"/>
            <a:ext cx="2616488" cy="0"/>
          </a:xfrm>
          <a:prstGeom prst="line">
            <a:avLst/>
          </a:prstGeom>
          <a:ln w="63500" cap="rnd" cmpd="dbl">
            <a:solidFill>
              <a:schemeClr val="accent4"/>
            </a:solidFill>
            <a:headEnd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4F7980-ED30-EE3E-3EBC-56E070822EFD}"/>
              </a:ext>
            </a:extLst>
          </p:cNvPr>
          <p:cNvCxnSpPr>
            <a:cxnSpLocks/>
            <a:stCxn id="8" idx="0"/>
            <a:endCxn id="3" idx="2"/>
          </p:cNvCxnSpPr>
          <p:nvPr/>
        </p:nvCxnSpPr>
        <p:spPr>
          <a:xfrm flipV="1">
            <a:off x="1110215" y="1190341"/>
            <a:ext cx="1661185" cy="1098005"/>
          </a:xfrm>
          <a:prstGeom prst="line">
            <a:avLst/>
          </a:prstGeom>
          <a:ln w="63500" cap="rnd" cmpd="dbl">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16FA26E5-DFC6-D3A9-0AA4-261FC93FE851}"/>
              </a:ext>
            </a:extLst>
          </p:cNvPr>
          <p:cNvSpPr/>
          <p:nvPr/>
        </p:nvSpPr>
        <p:spPr>
          <a:xfrm>
            <a:off x="480215" y="3692348"/>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AIA proposal (2021)</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0" name="Straight Arrow Connector 19">
            <a:extLst>
              <a:ext uri="{FF2B5EF4-FFF2-40B4-BE49-F238E27FC236}">
                <a16:creationId xmlns:a16="http://schemas.microsoft.com/office/drawing/2014/main" id="{BFE5AF32-3240-BD87-11D4-C22ECD23FB03}"/>
              </a:ext>
            </a:extLst>
          </p:cNvPr>
          <p:cNvCxnSpPr>
            <a:cxnSpLocks/>
            <a:stCxn id="8" idx="2"/>
            <a:endCxn id="16" idx="0"/>
          </p:cNvCxnSpPr>
          <p:nvPr/>
        </p:nvCxnSpPr>
        <p:spPr>
          <a:xfrm>
            <a:off x="1110215" y="3548346"/>
            <a:ext cx="0" cy="14400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2" name="Rounded Rectangle 21">
            <a:extLst>
              <a:ext uri="{FF2B5EF4-FFF2-40B4-BE49-F238E27FC236}">
                <a16:creationId xmlns:a16="http://schemas.microsoft.com/office/drawing/2014/main" id="{15EB11F8-05EA-FE70-97C5-7CCDBEB94B29}"/>
              </a:ext>
            </a:extLst>
          </p:cNvPr>
          <p:cNvSpPr/>
          <p:nvPr/>
        </p:nvSpPr>
        <p:spPr>
          <a:xfrm>
            <a:off x="480215" y="5096350"/>
            <a:ext cx="1260000" cy="12600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AI Act (2024) (almost there)</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3" name="Straight Arrow Connector 22">
            <a:extLst>
              <a:ext uri="{FF2B5EF4-FFF2-40B4-BE49-F238E27FC236}">
                <a16:creationId xmlns:a16="http://schemas.microsoft.com/office/drawing/2014/main" id="{E76BBD69-2315-7BE7-5481-8B43AB4371EF}"/>
              </a:ext>
            </a:extLst>
          </p:cNvPr>
          <p:cNvCxnSpPr>
            <a:cxnSpLocks/>
          </p:cNvCxnSpPr>
          <p:nvPr/>
        </p:nvCxnSpPr>
        <p:spPr>
          <a:xfrm>
            <a:off x="1101242" y="4952348"/>
            <a:ext cx="0" cy="14400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4" name="Rounded Rectangle 23">
            <a:extLst>
              <a:ext uri="{FF2B5EF4-FFF2-40B4-BE49-F238E27FC236}">
                <a16:creationId xmlns:a16="http://schemas.microsoft.com/office/drawing/2014/main" id="{6E89B02D-DAF2-7199-AC64-588EF4468D32}"/>
              </a:ext>
            </a:extLst>
          </p:cNvPr>
          <p:cNvSpPr/>
          <p:nvPr/>
        </p:nvSpPr>
        <p:spPr>
          <a:xfrm>
            <a:off x="8722200" y="617585"/>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DGA proposal (2020)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Rounded Rectangle 24">
            <a:extLst>
              <a:ext uri="{FF2B5EF4-FFF2-40B4-BE49-F238E27FC236}">
                <a16:creationId xmlns:a16="http://schemas.microsoft.com/office/drawing/2014/main" id="{A15F316D-B1C6-E322-6811-43816CD33544}"/>
              </a:ext>
            </a:extLst>
          </p:cNvPr>
          <p:cNvSpPr/>
          <p:nvPr/>
        </p:nvSpPr>
        <p:spPr>
          <a:xfrm>
            <a:off x="10451785" y="2207005"/>
            <a:ext cx="1260000" cy="1260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Data Act (2023)</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6" name="Straight Arrow Connector 25">
            <a:extLst>
              <a:ext uri="{FF2B5EF4-FFF2-40B4-BE49-F238E27FC236}">
                <a16:creationId xmlns:a16="http://schemas.microsoft.com/office/drawing/2014/main" id="{018945A3-B82D-9C8E-D8E9-402491C125EA}"/>
              </a:ext>
            </a:extLst>
          </p:cNvPr>
          <p:cNvCxnSpPr>
            <a:cxnSpLocks/>
            <a:stCxn id="7" idx="6"/>
          </p:cNvCxnSpPr>
          <p:nvPr/>
        </p:nvCxnSpPr>
        <p:spPr>
          <a:xfrm>
            <a:off x="8153400" y="1190341"/>
            <a:ext cx="568800"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E189638-FC38-087A-DD32-C32775EE55A7}"/>
              </a:ext>
            </a:extLst>
          </p:cNvPr>
          <p:cNvCxnSpPr>
            <a:cxnSpLocks/>
          </p:cNvCxnSpPr>
          <p:nvPr/>
        </p:nvCxnSpPr>
        <p:spPr>
          <a:xfrm>
            <a:off x="9982200" y="2815633"/>
            <a:ext cx="469585"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a:extLst>
              <a:ext uri="{FF2B5EF4-FFF2-40B4-BE49-F238E27FC236}">
                <a16:creationId xmlns:a16="http://schemas.microsoft.com/office/drawing/2014/main" id="{AB1D6A78-31EA-776F-B318-4F0835E0BA5B}"/>
              </a:ext>
            </a:extLst>
          </p:cNvPr>
          <p:cNvSpPr/>
          <p:nvPr/>
        </p:nvSpPr>
        <p:spPr>
          <a:xfrm>
            <a:off x="8722200" y="2185633"/>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DA proposal (2022)</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5" name="Rounded Rectangle 34">
            <a:extLst>
              <a:ext uri="{FF2B5EF4-FFF2-40B4-BE49-F238E27FC236}">
                <a16:creationId xmlns:a16="http://schemas.microsoft.com/office/drawing/2014/main" id="{51C47F5E-8937-329B-4E84-AB5D6987FC4B}"/>
              </a:ext>
            </a:extLst>
          </p:cNvPr>
          <p:cNvSpPr/>
          <p:nvPr/>
        </p:nvSpPr>
        <p:spPr>
          <a:xfrm>
            <a:off x="10451785" y="560341"/>
            <a:ext cx="1260000" cy="1260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DGA (2022)</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6" name="Straight Arrow Connector 35">
            <a:extLst>
              <a:ext uri="{FF2B5EF4-FFF2-40B4-BE49-F238E27FC236}">
                <a16:creationId xmlns:a16="http://schemas.microsoft.com/office/drawing/2014/main" id="{525D2860-A3A1-B752-39E7-DA3898755968}"/>
              </a:ext>
            </a:extLst>
          </p:cNvPr>
          <p:cNvCxnSpPr>
            <a:cxnSpLocks/>
            <a:endCxn id="35" idx="1"/>
          </p:cNvCxnSpPr>
          <p:nvPr/>
        </p:nvCxnSpPr>
        <p:spPr>
          <a:xfrm>
            <a:off x="9982200" y="1190341"/>
            <a:ext cx="469585"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5DDDA1A-47E5-24EB-8760-F4CA2F193D10}"/>
              </a:ext>
            </a:extLst>
          </p:cNvPr>
          <p:cNvCxnSpPr>
            <a:cxnSpLocks/>
            <a:stCxn id="7" idx="5"/>
            <a:endCxn id="33" idx="1"/>
          </p:cNvCxnSpPr>
          <p:nvPr/>
        </p:nvCxnSpPr>
        <p:spPr>
          <a:xfrm>
            <a:off x="7916156" y="1763097"/>
            <a:ext cx="806044" cy="1052536"/>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2" name="Rounded Rectangle 41">
            <a:extLst>
              <a:ext uri="{FF2B5EF4-FFF2-40B4-BE49-F238E27FC236}">
                <a16:creationId xmlns:a16="http://schemas.microsoft.com/office/drawing/2014/main" id="{11AAAFCC-0B68-F374-0DAB-5B10048CDDE0}"/>
              </a:ext>
            </a:extLst>
          </p:cNvPr>
          <p:cNvSpPr/>
          <p:nvPr/>
        </p:nvSpPr>
        <p:spPr>
          <a:xfrm>
            <a:off x="9172646" y="4322348"/>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Health Data Space proposal (2022)</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3" name="Rounded Rectangle 42">
            <a:extLst>
              <a:ext uri="{FF2B5EF4-FFF2-40B4-BE49-F238E27FC236}">
                <a16:creationId xmlns:a16="http://schemas.microsoft.com/office/drawing/2014/main" id="{65579EC8-B23C-3D3E-1C70-7090C97769B9}"/>
              </a:ext>
            </a:extLst>
          </p:cNvPr>
          <p:cNvSpPr/>
          <p:nvPr/>
        </p:nvSpPr>
        <p:spPr>
          <a:xfrm>
            <a:off x="10637175" y="4330788"/>
            <a:ext cx="1260000" cy="12600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EHDS (almost there)</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4" name="Straight Arrow Connector 43">
            <a:extLst>
              <a:ext uri="{FF2B5EF4-FFF2-40B4-BE49-F238E27FC236}">
                <a16:creationId xmlns:a16="http://schemas.microsoft.com/office/drawing/2014/main" id="{752B8A76-E71D-09BE-4AE7-3898BDBF3866}"/>
              </a:ext>
            </a:extLst>
          </p:cNvPr>
          <p:cNvCxnSpPr>
            <a:cxnSpLocks/>
          </p:cNvCxnSpPr>
          <p:nvPr/>
        </p:nvCxnSpPr>
        <p:spPr>
          <a:xfrm>
            <a:off x="10432861" y="4969333"/>
            <a:ext cx="204314"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D7C3CD4-F371-5B55-2D43-278B438A916C}"/>
              </a:ext>
            </a:extLst>
          </p:cNvPr>
          <p:cNvCxnSpPr>
            <a:cxnSpLocks/>
            <a:endCxn id="12" idx="0"/>
          </p:cNvCxnSpPr>
          <p:nvPr/>
        </p:nvCxnSpPr>
        <p:spPr>
          <a:xfrm>
            <a:off x="7430311" y="2007955"/>
            <a:ext cx="935095" cy="183240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48" name="Rounded Rectangle 47">
            <a:extLst>
              <a:ext uri="{FF2B5EF4-FFF2-40B4-BE49-F238E27FC236}">
                <a16:creationId xmlns:a16="http://schemas.microsoft.com/office/drawing/2014/main" id="{CE2365FA-E79B-E4D1-2035-1355DAA34FDA}"/>
              </a:ext>
            </a:extLst>
          </p:cNvPr>
          <p:cNvSpPr/>
          <p:nvPr/>
        </p:nvSpPr>
        <p:spPr>
          <a:xfrm>
            <a:off x="2353799" y="2551994"/>
            <a:ext cx="3369601" cy="527278"/>
          </a:xfrm>
          <a:prstGeom prst="round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Digital Services Package (2020)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F8BA2D25-75AD-5AF4-62A2-FC78FA76E681}"/>
              </a:ext>
            </a:extLst>
          </p:cNvPr>
          <p:cNvSpPr/>
          <p:nvPr/>
        </p:nvSpPr>
        <p:spPr>
          <a:xfrm>
            <a:off x="2635743" y="3227094"/>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DSA proposal (2020)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2CC669A0-C924-DCB1-8101-3825E9AC1765}"/>
              </a:ext>
            </a:extLst>
          </p:cNvPr>
          <p:cNvSpPr/>
          <p:nvPr/>
        </p:nvSpPr>
        <p:spPr>
          <a:xfrm>
            <a:off x="4080033" y="3227094"/>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DMA proposal (2020)</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86326047-E7E4-7C69-6114-8C4F2F008319}"/>
              </a:ext>
            </a:extLst>
          </p:cNvPr>
          <p:cNvSpPr/>
          <p:nvPr/>
        </p:nvSpPr>
        <p:spPr>
          <a:xfrm>
            <a:off x="2635743" y="4634916"/>
            <a:ext cx="1260000" cy="1260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Digital Services Act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57" name="Straight Arrow Connector 56">
            <a:extLst>
              <a:ext uri="{FF2B5EF4-FFF2-40B4-BE49-F238E27FC236}">
                <a16:creationId xmlns:a16="http://schemas.microsoft.com/office/drawing/2014/main" id="{AFF0444A-95B1-3C7B-840C-04858C0D9569}"/>
              </a:ext>
            </a:extLst>
          </p:cNvPr>
          <p:cNvCxnSpPr>
            <a:cxnSpLocks/>
            <a:endCxn id="48" idx="0"/>
          </p:cNvCxnSpPr>
          <p:nvPr/>
        </p:nvCxnSpPr>
        <p:spPr>
          <a:xfrm>
            <a:off x="3609135" y="2000341"/>
            <a:ext cx="429465" cy="551653"/>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5C4CC4F5-042D-DE8B-D351-46533D6E1C9B}"/>
              </a:ext>
            </a:extLst>
          </p:cNvPr>
          <p:cNvCxnSpPr>
            <a:cxnSpLocks/>
            <a:endCxn id="54" idx="0"/>
          </p:cNvCxnSpPr>
          <p:nvPr/>
        </p:nvCxnSpPr>
        <p:spPr>
          <a:xfrm>
            <a:off x="3265743" y="3079272"/>
            <a:ext cx="0" cy="14782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53EAB988-729E-D9C5-5AE4-DF1E18D65729}"/>
              </a:ext>
            </a:extLst>
          </p:cNvPr>
          <p:cNvCxnSpPr>
            <a:cxnSpLocks/>
          </p:cNvCxnSpPr>
          <p:nvPr/>
        </p:nvCxnSpPr>
        <p:spPr>
          <a:xfrm>
            <a:off x="4727751" y="3079272"/>
            <a:ext cx="0" cy="14782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062B321B-A3FC-A967-32B6-9FCDC0964E27}"/>
              </a:ext>
            </a:extLst>
          </p:cNvPr>
          <p:cNvCxnSpPr>
            <a:cxnSpLocks/>
          </p:cNvCxnSpPr>
          <p:nvPr/>
        </p:nvCxnSpPr>
        <p:spPr>
          <a:xfrm>
            <a:off x="3234504" y="4487094"/>
            <a:ext cx="0" cy="14782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67" name="Rounded Rectangle 66">
            <a:extLst>
              <a:ext uri="{FF2B5EF4-FFF2-40B4-BE49-F238E27FC236}">
                <a16:creationId xmlns:a16="http://schemas.microsoft.com/office/drawing/2014/main" id="{236BAB10-4D22-2FD2-3DB1-9EBDA081EAD6}"/>
              </a:ext>
            </a:extLst>
          </p:cNvPr>
          <p:cNvSpPr/>
          <p:nvPr/>
        </p:nvSpPr>
        <p:spPr>
          <a:xfrm>
            <a:off x="4076619" y="4647419"/>
            <a:ext cx="1260000" cy="1260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Digital Markets Act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68" name="Straight Arrow Connector 67">
            <a:extLst>
              <a:ext uri="{FF2B5EF4-FFF2-40B4-BE49-F238E27FC236}">
                <a16:creationId xmlns:a16="http://schemas.microsoft.com/office/drawing/2014/main" id="{8A7F96C7-9518-B005-79AF-06FB5A4A99BB}"/>
              </a:ext>
            </a:extLst>
          </p:cNvPr>
          <p:cNvCxnSpPr>
            <a:cxnSpLocks/>
          </p:cNvCxnSpPr>
          <p:nvPr/>
        </p:nvCxnSpPr>
        <p:spPr>
          <a:xfrm>
            <a:off x="4727751" y="4504674"/>
            <a:ext cx="0" cy="14782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69" name="Rounded Rectangle 68">
            <a:extLst>
              <a:ext uri="{FF2B5EF4-FFF2-40B4-BE49-F238E27FC236}">
                <a16:creationId xmlns:a16="http://schemas.microsoft.com/office/drawing/2014/main" id="{1D4A2195-F8E4-2723-6946-D365F6D934A3}"/>
              </a:ext>
            </a:extLst>
          </p:cNvPr>
          <p:cNvSpPr/>
          <p:nvPr/>
        </p:nvSpPr>
        <p:spPr>
          <a:xfrm>
            <a:off x="6117666" y="2550789"/>
            <a:ext cx="1260000" cy="12600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Platform workers proposal (2021)</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0" name="Straight Arrow Connector 69">
            <a:extLst>
              <a:ext uri="{FF2B5EF4-FFF2-40B4-BE49-F238E27FC236}">
                <a16:creationId xmlns:a16="http://schemas.microsoft.com/office/drawing/2014/main" id="{B0ABF8A5-B8CC-01AA-AF22-9316BC923A9A}"/>
              </a:ext>
            </a:extLst>
          </p:cNvPr>
          <p:cNvCxnSpPr>
            <a:cxnSpLocks/>
            <a:stCxn id="3" idx="6"/>
            <a:endCxn id="69" idx="0"/>
          </p:cNvCxnSpPr>
          <p:nvPr/>
        </p:nvCxnSpPr>
        <p:spPr>
          <a:xfrm>
            <a:off x="4391400" y="1190341"/>
            <a:ext cx="2356266" cy="1360448"/>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73" name="Rounded Rectangle 72">
            <a:extLst>
              <a:ext uri="{FF2B5EF4-FFF2-40B4-BE49-F238E27FC236}">
                <a16:creationId xmlns:a16="http://schemas.microsoft.com/office/drawing/2014/main" id="{65D53B16-A59E-F7B8-768A-6E5F9B49B307}"/>
              </a:ext>
            </a:extLst>
          </p:cNvPr>
          <p:cNvSpPr/>
          <p:nvPr/>
        </p:nvSpPr>
        <p:spPr>
          <a:xfrm>
            <a:off x="6121583" y="4054949"/>
            <a:ext cx="1260000" cy="12600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Platform workers Directive (2024) (almost)</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5" name="Straight Arrow Connector 74">
            <a:extLst>
              <a:ext uri="{FF2B5EF4-FFF2-40B4-BE49-F238E27FC236}">
                <a16:creationId xmlns:a16="http://schemas.microsoft.com/office/drawing/2014/main" id="{5900CA79-AF82-5DA1-84DA-961EB895AC0E}"/>
              </a:ext>
            </a:extLst>
          </p:cNvPr>
          <p:cNvCxnSpPr>
            <a:cxnSpLocks/>
            <a:stCxn id="69" idx="2"/>
            <a:endCxn id="73" idx="0"/>
          </p:cNvCxnSpPr>
          <p:nvPr/>
        </p:nvCxnSpPr>
        <p:spPr>
          <a:xfrm>
            <a:off x="6747666" y="3810789"/>
            <a:ext cx="3917" cy="24416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12" name="Rounded Rectangle 11">
            <a:extLst>
              <a:ext uri="{FF2B5EF4-FFF2-40B4-BE49-F238E27FC236}">
                <a16:creationId xmlns:a16="http://schemas.microsoft.com/office/drawing/2014/main" id="{2C18259A-C31D-AA61-7F33-F6775D053E24}"/>
              </a:ext>
            </a:extLst>
          </p:cNvPr>
          <p:cNvSpPr/>
          <p:nvPr/>
        </p:nvSpPr>
        <p:spPr>
          <a:xfrm>
            <a:off x="7785535" y="3840360"/>
            <a:ext cx="1159741" cy="2280600"/>
          </a:xfrm>
          <a:prstGeom prst="roundRect">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ptos" panose="02110004020202020204"/>
                <a:ea typeface="+mn-ea"/>
                <a:cs typeface="+mn-cs"/>
              </a:rPr>
              <a:t>Common European Data Spaces (14 planned now)</a:t>
            </a: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4" name="Straight Arrow Connector 13">
            <a:extLst>
              <a:ext uri="{FF2B5EF4-FFF2-40B4-BE49-F238E27FC236}">
                <a16:creationId xmlns:a16="http://schemas.microsoft.com/office/drawing/2014/main" id="{06056248-933D-71AB-195C-77764718D5DD}"/>
              </a:ext>
            </a:extLst>
          </p:cNvPr>
          <p:cNvCxnSpPr>
            <a:cxnSpLocks/>
          </p:cNvCxnSpPr>
          <p:nvPr/>
        </p:nvCxnSpPr>
        <p:spPr>
          <a:xfrm>
            <a:off x="8968332" y="4960788"/>
            <a:ext cx="204314"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18" name="Graphic 17" descr="Tick with solid fill">
            <a:extLst>
              <a:ext uri="{FF2B5EF4-FFF2-40B4-BE49-F238E27FC236}">
                <a16:creationId xmlns:a16="http://schemas.microsoft.com/office/drawing/2014/main" id="{07A1DBB9-2548-E17F-A592-DF9D12416B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0131" y="1479789"/>
            <a:ext cx="283308" cy="283308"/>
          </a:xfrm>
          <a:prstGeom prst="rect">
            <a:avLst/>
          </a:prstGeom>
        </p:spPr>
      </p:pic>
      <p:pic>
        <p:nvPicPr>
          <p:cNvPr id="19" name="Graphic 18" descr="Tick with solid fill">
            <a:extLst>
              <a:ext uri="{FF2B5EF4-FFF2-40B4-BE49-F238E27FC236}">
                <a16:creationId xmlns:a16="http://schemas.microsoft.com/office/drawing/2014/main" id="{C1F9CB40-CD44-551F-72A2-F7BE93984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4965" y="5552243"/>
            <a:ext cx="283308" cy="283308"/>
          </a:xfrm>
          <a:prstGeom prst="rect">
            <a:avLst/>
          </a:prstGeom>
        </p:spPr>
      </p:pic>
      <p:pic>
        <p:nvPicPr>
          <p:cNvPr id="21" name="Graphic 20" descr="Tick with solid fill">
            <a:extLst>
              <a:ext uri="{FF2B5EF4-FFF2-40B4-BE49-F238E27FC236}">
                <a16:creationId xmlns:a16="http://schemas.microsoft.com/office/drawing/2014/main" id="{000383AF-BD3B-C3D4-34C9-03285B100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0001" y="5582348"/>
            <a:ext cx="283308" cy="283308"/>
          </a:xfrm>
          <a:prstGeom prst="rect">
            <a:avLst/>
          </a:prstGeom>
        </p:spPr>
      </p:pic>
    </p:spTree>
    <p:extLst>
      <p:ext uri="{BB962C8B-B14F-4D97-AF65-F5344CB8AC3E}">
        <p14:creationId xmlns:p14="http://schemas.microsoft.com/office/powerpoint/2010/main" val="2025790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CDF68-2D42-CE2E-FB3E-23D00F8C5C4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80D999F-7DBF-C91B-320E-559709DA5763}"/>
              </a:ext>
            </a:extLst>
          </p:cNvPr>
          <p:cNvSpPr txBox="1"/>
          <p:nvPr/>
        </p:nvSpPr>
        <p:spPr>
          <a:xfrm>
            <a:off x="1703061" y="5137306"/>
            <a:ext cx="9259757" cy="58064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ierstadt"/>
                <a:ea typeface="+mn-ea"/>
                <a:cs typeface="+mn-cs"/>
              </a:rPr>
              <a:t>European Data Protection Board (EDPB)</a:t>
            </a:r>
            <a:r>
              <a:rPr kumimoji="0" lang="en-GB" sz="1600" b="0" i="1" u="none" strike="noStrike" kern="1200" cap="none" spc="0" normalizeH="0" baseline="0" noProof="0" dirty="0">
                <a:ln>
                  <a:noFill/>
                </a:ln>
                <a:solidFill>
                  <a:srgbClr val="000000"/>
                </a:solidFill>
                <a:effectLst/>
                <a:uLnTx/>
                <a:uFillTx/>
                <a:latin typeface="Bierstadt"/>
                <a:ea typeface="+mn-ea"/>
                <a:cs typeface="+mn-cs"/>
              </a:rPr>
              <a:t>, 2023 Coordinated Enforcement Action: Designation and Position of Data Protection Officers, </a:t>
            </a:r>
            <a:r>
              <a:rPr kumimoji="0" lang="en-GB" sz="1600" b="0" i="0" u="none" strike="noStrike" kern="1200" cap="none" spc="0" normalizeH="0" baseline="0" noProof="0" dirty="0">
                <a:ln>
                  <a:noFill/>
                </a:ln>
                <a:solidFill>
                  <a:srgbClr val="000000"/>
                </a:solidFill>
                <a:effectLst/>
                <a:uLnTx/>
                <a:uFillTx/>
                <a:latin typeface="Bierstadt"/>
                <a:ea typeface="+mn-ea"/>
                <a:cs typeface="+mn-cs"/>
              </a:rPr>
              <a:t>adopted on 16 January 2024, p. 37.</a:t>
            </a:r>
          </a:p>
        </p:txBody>
      </p:sp>
      <p:sp>
        <p:nvSpPr>
          <p:cNvPr id="4" name="Date Placeholder 3">
            <a:extLst>
              <a:ext uri="{FF2B5EF4-FFF2-40B4-BE49-F238E27FC236}">
                <a16:creationId xmlns:a16="http://schemas.microsoft.com/office/drawing/2014/main" id="{1756F957-4DEB-30A3-D651-23D7171AD1D4}"/>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9D44673-3D7D-4DA4-8694-3884C26BCA78}" type="datetime1">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3/22/24</a:t>
            </a:fld>
            <a:endParaRPr kumimoji="0" lang="en-US" b="0" i="0" u="none" strike="noStrike"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E5B5E892-51F9-DB81-35A6-7CD2C61FA92F}"/>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DF98CC-160E-494C-8C3C-8CDC5FA257D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5</a:t>
            </a:fld>
            <a:endParaRPr kumimoji="0" lang="en-US" b="0" i="0" u="none" strike="noStrike" cap="none" spc="0" normalizeH="0" baseline="0" noProof="0">
              <a:ln>
                <a:noFill/>
              </a:ln>
              <a:effectLst/>
              <a:uLnTx/>
              <a:uFillTx/>
            </a:endParaRPr>
          </a:p>
        </p:txBody>
      </p:sp>
      <p:pic>
        <p:nvPicPr>
          <p:cNvPr id="8" name="Content Placeholder 6" descr="A close-up of a text&#10;&#10;Description automatically generated">
            <a:extLst>
              <a:ext uri="{FF2B5EF4-FFF2-40B4-BE49-F238E27FC236}">
                <a16:creationId xmlns:a16="http://schemas.microsoft.com/office/drawing/2014/main" id="{CA75D9CB-8DF3-B272-5321-657C7DD3F925}"/>
              </a:ext>
            </a:extLst>
          </p:cNvPr>
          <p:cNvPicPr>
            <a:picLocks noChangeAspect="1"/>
          </p:cNvPicPr>
          <p:nvPr/>
        </p:nvPicPr>
        <p:blipFill>
          <a:blip r:embed="rId2"/>
          <a:stretch>
            <a:fillRect/>
          </a:stretch>
        </p:blipFill>
        <p:spPr>
          <a:xfrm>
            <a:off x="793750" y="978694"/>
            <a:ext cx="10604500" cy="3022600"/>
          </a:xfrm>
          <a:prstGeom prst="rect">
            <a:avLst/>
          </a:prstGeom>
        </p:spPr>
      </p:pic>
    </p:spTree>
    <p:extLst>
      <p:ext uri="{BB962C8B-B14F-4D97-AF65-F5344CB8AC3E}">
        <p14:creationId xmlns:p14="http://schemas.microsoft.com/office/powerpoint/2010/main" val="97573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D0E08-80CD-D0FF-9F11-6AD552BDA43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29948F0-2D8E-DDC1-6B24-EE982744E367}"/>
              </a:ext>
            </a:extLst>
          </p:cNvPr>
          <p:cNvSpPr txBox="1"/>
          <p:nvPr/>
        </p:nvSpPr>
        <p:spPr>
          <a:xfrm>
            <a:off x="1703061" y="5137306"/>
            <a:ext cx="9259757" cy="58064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Bierstadt"/>
                <a:ea typeface="+mn-ea"/>
                <a:cs typeface="+mn-cs"/>
              </a:rPr>
              <a:t>European Data Protection Board (EDPB)</a:t>
            </a:r>
            <a:r>
              <a:rPr kumimoji="0" lang="en-GB" sz="1600" b="0" i="1" u="none" strike="noStrike" kern="1200" cap="none" spc="0" normalizeH="0" baseline="0" noProof="0" dirty="0">
                <a:ln>
                  <a:noFill/>
                </a:ln>
                <a:solidFill>
                  <a:srgbClr val="000000"/>
                </a:solidFill>
                <a:effectLst/>
                <a:uLnTx/>
                <a:uFillTx/>
                <a:latin typeface="Bierstadt"/>
                <a:ea typeface="+mn-ea"/>
                <a:cs typeface="+mn-cs"/>
              </a:rPr>
              <a:t>, 2023 Coordinated Enforcement Action: Designation and Position of Data Protection Officers, </a:t>
            </a:r>
            <a:r>
              <a:rPr kumimoji="0" lang="en-GB" sz="1600" b="0" i="0" u="none" strike="noStrike" kern="1200" cap="none" spc="0" normalizeH="0" baseline="0" noProof="0" dirty="0">
                <a:ln>
                  <a:noFill/>
                </a:ln>
                <a:solidFill>
                  <a:srgbClr val="000000"/>
                </a:solidFill>
                <a:effectLst/>
                <a:uLnTx/>
                <a:uFillTx/>
                <a:latin typeface="Bierstadt"/>
                <a:ea typeface="+mn-ea"/>
                <a:cs typeface="+mn-cs"/>
              </a:rPr>
              <a:t>adopted on 16 January 2024, p. 37.</a:t>
            </a:r>
          </a:p>
        </p:txBody>
      </p:sp>
      <p:sp>
        <p:nvSpPr>
          <p:cNvPr id="4" name="Date Placeholder 3">
            <a:extLst>
              <a:ext uri="{FF2B5EF4-FFF2-40B4-BE49-F238E27FC236}">
                <a16:creationId xmlns:a16="http://schemas.microsoft.com/office/drawing/2014/main" id="{338FB17E-6276-322E-03FD-D236676F7438}"/>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79D44673-3D7D-4DA4-8694-3884C26BCA78}" type="datetime1">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3/22/24</a:t>
            </a:fld>
            <a:endParaRPr kumimoji="0" lang="en-US" b="0" i="0" u="none" strike="noStrike" cap="none" spc="0" normalizeH="0" baseline="0" noProof="0">
              <a:ln>
                <a:noFill/>
              </a:ln>
              <a:effectLst/>
              <a:uLnTx/>
              <a:uFillTx/>
            </a:endParaRPr>
          </a:p>
        </p:txBody>
      </p:sp>
      <p:sp>
        <p:nvSpPr>
          <p:cNvPr id="6" name="Slide Number Placeholder 5">
            <a:extLst>
              <a:ext uri="{FF2B5EF4-FFF2-40B4-BE49-F238E27FC236}">
                <a16:creationId xmlns:a16="http://schemas.microsoft.com/office/drawing/2014/main" id="{EF61DAE0-09D0-F71E-A27D-3A6A257626AA}"/>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FDF98CC-160E-494C-8C3C-8CDC5FA257DE}"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6</a:t>
            </a:fld>
            <a:endParaRPr kumimoji="0" lang="en-US" b="0" i="0" u="none" strike="noStrike" cap="none" spc="0" normalizeH="0" baseline="0" noProof="0">
              <a:ln>
                <a:noFill/>
              </a:ln>
              <a:effectLst/>
              <a:uLnTx/>
              <a:uFillTx/>
            </a:endParaRPr>
          </a:p>
        </p:txBody>
      </p:sp>
      <p:pic>
        <p:nvPicPr>
          <p:cNvPr id="2" name="Content Placeholder 8" descr="A close-up of a document&#10;&#10;Description automatically generated">
            <a:extLst>
              <a:ext uri="{FF2B5EF4-FFF2-40B4-BE49-F238E27FC236}">
                <a16:creationId xmlns:a16="http://schemas.microsoft.com/office/drawing/2014/main" id="{FD6B9C02-53EA-AD7F-0073-99F0645446CD}"/>
              </a:ext>
            </a:extLst>
          </p:cNvPr>
          <p:cNvPicPr>
            <a:picLocks noGrp="1" noChangeAspect="1"/>
          </p:cNvPicPr>
          <p:nvPr>
            <p:ph idx="1"/>
          </p:nvPr>
        </p:nvPicPr>
        <p:blipFill>
          <a:blip r:embed="rId2"/>
          <a:stretch>
            <a:fillRect/>
          </a:stretch>
        </p:blipFill>
        <p:spPr>
          <a:xfrm>
            <a:off x="867648" y="389492"/>
            <a:ext cx="10586669" cy="4396581"/>
          </a:xfrm>
        </p:spPr>
      </p:pic>
    </p:spTree>
    <p:extLst>
      <p:ext uri="{BB962C8B-B14F-4D97-AF65-F5344CB8AC3E}">
        <p14:creationId xmlns:p14="http://schemas.microsoft.com/office/powerpoint/2010/main" val="296305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250D80-BDA6-F7C2-FDC9-E25A1DCEF3E6}"/>
            </a:ext>
          </a:extLst>
        </p:cNvPr>
        <p:cNvGrpSpPr/>
        <p:nvPr/>
      </p:nvGrpSpPr>
      <p:grpSpPr>
        <a:xfrm>
          <a:off x="0" y="0"/>
          <a:ext cx="0" cy="0"/>
          <a:chOff x="0" y="0"/>
          <a:chExt cx="0" cy="0"/>
        </a:xfrm>
      </p:grpSpPr>
      <p:sp>
        <p:nvSpPr>
          <p:cNvPr id="13323" name="Rectangle 133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316" name="Picture 4" descr="This Lego will not fit as the picture shows. : r/mildlyinfuriating">
            <a:extLst>
              <a:ext uri="{FF2B5EF4-FFF2-40B4-BE49-F238E27FC236}">
                <a16:creationId xmlns:a16="http://schemas.microsoft.com/office/drawing/2014/main" id="{1091B0F1-2189-1C89-1612-A57116B1F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26" b="708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362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3CE2BE0-F95F-73FC-A51F-E7C9F4ADF75B}"/>
              </a:ext>
            </a:extLst>
          </p:cNvPr>
          <p:cNvSpPr/>
          <p:nvPr/>
        </p:nvSpPr>
        <p:spPr>
          <a:xfrm>
            <a:off x="2057738" y="729000"/>
            <a:ext cx="5400000" cy="54000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730A734F-84BF-6705-6143-F58245FC0305}"/>
              </a:ext>
            </a:extLst>
          </p:cNvPr>
          <p:cNvSpPr/>
          <p:nvPr/>
        </p:nvSpPr>
        <p:spPr>
          <a:xfrm>
            <a:off x="4978904" y="729000"/>
            <a:ext cx="5400000" cy="5400000"/>
          </a:xfrm>
          <a:prstGeom prst="ellipse">
            <a:avLst/>
          </a:prstGeom>
          <a:solidFill>
            <a:schemeClr val="tx2">
              <a:lumMod val="50000"/>
              <a:lumOff val="50000"/>
              <a:alpha val="5181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9E5976D-4288-2DFC-BE25-A59205C93B9D}"/>
              </a:ext>
            </a:extLst>
          </p:cNvPr>
          <p:cNvSpPr txBox="1"/>
          <p:nvPr/>
        </p:nvSpPr>
        <p:spPr>
          <a:xfrm>
            <a:off x="3027136" y="2331923"/>
            <a:ext cx="14500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personal data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under the GDPR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that is not data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under the DA &amp; the DGA</a:t>
            </a:r>
          </a:p>
        </p:txBody>
      </p:sp>
      <p:sp>
        <p:nvSpPr>
          <p:cNvPr id="7" name="TextBox 6">
            <a:extLst>
              <a:ext uri="{FF2B5EF4-FFF2-40B4-BE49-F238E27FC236}">
                <a16:creationId xmlns:a16="http://schemas.microsoft.com/office/drawing/2014/main" id="{BDCB7248-3219-3EB2-6739-2F86FA9DBEF0}"/>
              </a:ext>
            </a:extLst>
          </p:cNvPr>
          <p:cNvSpPr txBox="1"/>
          <p:nvPr/>
        </p:nvSpPr>
        <p:spPr>
          <a:xfrm>
            <a:off x="8077837" y="2331922"/>
            <a:ext cx="14500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data</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under the DA &amp; DGA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that is not personal data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under the GDPR</a:t>
            </a:r>
          </a:p>
        </p:txBody>
      </p:sp>
      <p:sp>
        <p:nvSpPr>
          <p:cNvPr id="8" name="TextBox 7">
            <a:extLst>
              <a:ext uri="{FF2B5EF4-FFF2-40B4-BE49-F238E27FC236}">
                <a16:creationId xmlns:a16="http://schemas.microsoft.com/office/drawing/2014/main" id="{6E581D38-DA16-35B8-B93F-15E8DDAD1F58}"/>
              </a:ext>
            </a:extLst>
          </p:cNvPr>
          <p:cNvSpPr txBox="1"/>
          <p:nvPr/>
        </p:nvSpPr>
        <p:spPr>
          <a:xfrm>
            <a:off x="5592684" y="2331921"/>
            <a:ext cx="145006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data</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under the DA &amp; DGA </a:t>
            </a: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that is also personal data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under the GDPR</a:t>
            </a:r>
          </a:p>
        </p:txBody>
      </p:sp>
    </p:spTree>
    <p:extLst>
      <p:ext uri="{BB962C8B-B14F-4D97-AF65-F5344CB8AC3E}">
        <p14:creationId xmlns:p14="http://schemas.microsoft.com/office/powerpoint/2010/main" val="56469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A595A9-93C0-1235-7959-7444935F95F0}"/>
              </a:ext>
            </a:extLst>
          </p:cNvPr>
          <p:cNvSpPr>
            <a:spLocks noGrp="1"/>
          </p:cNvSpPr>
          <p:nvPr>
            <p:ph type="title"/>
          </p:nvPr>
        </p:nvSpPr>
        <p:spPr>
          <a:xfrm>
            <a:off x="517869" y="978408"/>
            <a:ext cx="10540655" cy="1170433"/>
          </a:xfrm>
        </p:spPr>
        <p:txBody>
          <a:bodyPr vert="horz" lIns="91440" tIns="45720" rIns="91440" bIns="45720" rtlCol="0" anchor="t">
            <a:normAutofit/>
          </a:bodyPr>
          <a:lstStyle/>
          <a:p>
            <a:r>
              <a:rPr lang="en-US" sz="4800" b="1" kern="1200" dirty="0">
                <a:solidFill>
                  <a:schemeClr val="tx2"/>
                </a:solidFill>
                <a:latin typeface="+mj-lt"/>
                <a:ea typeface="+mj-ea"/>
                <a:cs typeface="+mj-cs"/>
              </a:rPr>
              <a:t>Art. 5(6) DGA</a:t>
            </a:r>
          </a:p>
        </p:txBody>
      </p:sp>
      <p:sp>
        <p:nvSpPr>
          <p:cNvPr id="21" name="Rectangle 2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text on a page&#10;&#10;Description automatically generated">
            <a:extLst>
              <a:ext uri="{FF2B5EF4-FFF2-40B4-BE49-F238E27FC236}">
                <a16:creationId xmlns:a16="http://schemas.microsoft.com/office/drawing/2014/main" id="{2049D1F1-4968-47C1-39CA-943C7E1F57C9}"/>
              </a:ext>
            </a:extLst>
          </p:cNvPr>
          <p:cNvPicPr>
            <a:picLocks noGrp="1" noChangeAspect="1"/>
          </p:cNvPicPr>
          <p:nvPr>
            <p:ph idx="1"/>
          </p:nvPr>
        </p:nvPicPr>
        <p:blipFill>
          <a:blip r:embed="rId2"/>
          <a:stretch>
            <a:fillRect/>
          </a:stretch>
        </p:blipFill>
        <p:spPr>
          <a:xfrm>
            <a:off x="617010" y="2793997"/>
            <a:ext cx="11156261" cy="1924456"/>
          </a:xfrm>
          <a:prstGeom prst="rect">
            <a:avLst/>
          </a:prstGeom>
        </p:spPr>
      </p:pic>
      <p:sp>
        <p:nvSpPr>
          <p:cNvPr id="4" name="Date Placeholder 3">
            <a:extLst>
              <a:ext uri="{FF2B5EF4-FFF2-40B4-BE49-F238E27FC236}">
                <a16:creationId xmlns:a16="http://schemas.microsoft.com/office/drawing/2014/main" id="{F0E79602-F106-835A-24C5-2484B5AA7017}"/>
              </a:ext>
            </a:extLst>
          </p:cNvPr>
          <p:cNvSpPr>
            <a:spLocks noGrp="1"/>
          </p:cNvSpPr>
          <p:nvPr>
            <p:ph type="dt" sz="half" idx="10"/>
          </p:nvPr>
        </p:nvSpPr>
        <p:spPr>
          <a:xfrm>
            <a:off x="517870" y="6420414"/>
            <a:ext cx="2743200" cy="365125"/>
          </a:xfrm>
        </p:spPr>
        <p:txBody>
          <a:bodyPr vert="horz" lIns="91440" tIns="45720" rIns="91440" bIns="45720" rtlCol="0" anchor="ctr">
            <a:normAutofit/>
          </a:bodyPr>
          <a:lstStyle/>
          <a:p>
            <a:pPr>
              <a:spcAft>
                <a:spcPts val="600"/>
              </a:spcAft>
            </a:pPr>
            <a:fld id="{79D44673-3D7D-4DA4-8694-3884C26BCA78}" type="datetime1">
              <a:rPr lang="en-US" smtClean="0"/>
              <a:pPr>
                <a:spcAft>
                  <a:spcPts val="600"/>
                </a:spcAft>
              </a:pPr>
              <a:t>3/22/24</a:t>
            </a:fld>
            <a:endParaRPr lang="en-US"/>
          </a:p>
        </p:txBody>
      </p:sp>
      <p:sp>
        <p:nvSpPr>
          <p:cNvPr id="6" name="Slide Number Placeholder 5">
            <a:extLst>
              <a:ext uri="{FF2B5EF4-FFF2-40B4-BE49-F238E27FC236}">
                <a16:creationId xmlns:a16="http://schemas.microsoft.com/office/drawing/2014/main" id="{DC6D0CAA-4EFE-7143-5B8B-42F3B9B5E301}"/>
              </a:ext>
            </a:extLst>
          </p:cNvPr>
          <p:cNvSpPr>
            <a:spLocks noGrp="1"/>
          </p:cNvSpPr>
          <p:nvPr>
            <p:ph type="sldNum" sz="quarter" idx="12"/>
          </p:nvPr>
        </p:nvSpPr>
        <p:spPr>
          <a:xfrm>
            <a:off x="11454317" y="6420414"/>
            <a:ext cx="637909" cy="365125"/>
          </a:xfrm>
        </p:spPr>
        <p:txBody>
          <a:bodyPr vert="horz" lIns="91440" tIns="45720" rIns="91440" bIns="45720" rtlCol="0" anchor="ctr">
            <a:normAutofit/>
          </a:bodyPr>
          <a:lstStyle/>
          <a:p>
            <a:pPr>
              <a:spcAft>
                <a:spcPts val="600"/>
              </a:spcAft>
            </a:pPr>
            <a:fld id="{DFDF98CC-160E-494C-8C3C-8CDC5FA257DE}" type="slidenum">
              <a:rPr lang="en-US" smtClean="0"/>
              <a:pPr>
                <a:spcAft>
                  <a:spcPts val="600"/>
                </a:spcAft>
              </a:pPr>
              <a:t>9</a:t>
            </a:fld>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99D7CA6B-73A8-492D-ACA4-78F75A18D7EE}"/>
                  </a:ext>
                </a:extLst>
              </p14:cNvPr>
              <p14:cNvContentPartPr/>
              <p14:nvPr/>
            </p14:nvContentPartPr>
            <p14:xfrm>
              <a:off x="1489560" y="3704520"/>
              <a:ext cx="812520" cy="354240"/>
            </p14:xfrm>
          </p:contentPart>
        </mc:Choice>
        <mc:Fallback xmlns="">
          <p:pic>
            <p:nvPicPr>
              <p:cNvPr id="5" name="Ink 4">
                <a:extLst>
                  <a:ext uri="{FF2B5EF4-FFF2-40B4-BE49-F238E27FC236}">
                    <a16:creationId xmlns:a16="http://schemas.microsoft.com/office/drawing/2014/main" id="{99D7CA6B-73A8-492D-ACA4-78F75A18D7EE}"/>
                  </a:ext>
                </a:extLst>
              </p:cNvPr>
              <p:cNvPicPr/>
              <p:nvPr/>
            </p:nvPicPr>
            <p:blipFill>
              <a:blip r:embed="rId4"/>
              <a:stretch>
                <a:fillRect/>
              </a:stretch>
            </p:blipFill>
            <p:spPr>
              <a:xfrm>
                <a:off x="1471560" y="3686880"/>
                <a:ext cx="848160" cy="389880"/>
              </a:xfrm>
              <a:prstGeom prst="rect">
                <a:avLst/>
              </a:prstGeom>
            </p:spPr>
          </p:pic>
        </mc:Fallback>
      </mc:AlternateContent>
    </p:spTree>
    <p:extLst>
      <p:ext uri="{BB962C8B-B14F-4D97-AF65-F5344CB8AC3E}">
        <p14:creationId xmlns:p14="http://schemas.microsoft.com/office/powerpoint/2010/main" val="3402843886"/>
      </p:ext>
    </p:extLst>
  </p:cSld>
  <p:clrMapOvr>
    <a:masterClrMapping/>
  </p:clrMapOvr>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2445</TotalTime>
  <Words>532</Words>
  <Application>Microsoft Macintosh PowerPoint</Application>
  <PresentationFormat>Widescreen</PresentationFormat>
  <Paragraphs>70</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Aptos</vt:lpstr>
      <vt:lpstr>Aptos Display</vt:lpstr>
      <vt:lpstr>Arial</vt:lpstr>
      <vt:lpstr>Bierstadt</vt:lpstr>
      <vt:lpstr>GestaltVTI</vt:lpstr>
      <vt:lpstr>Office Theme</vt:lpstr>
      <vt:lpstr>Reforming Data Protection – Enforcement 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 5(6) DGA</vt:lpstr>
      <vt:lpstr>PowerPoint Presentation</vt:lpstr>
      <vt:lpstr>PowerPoint Presentation</vt:lpstr>
      <vt:lpstr>Art. 10 DGA</vt:lpstr>
      <vt:lpstr>PowerPoint Presentation</vt:lpstr>
      <vt:lpstr>Art. 10 DGA</vt:lpstr>
      <vt:lpstr>PowerPoint Presentation</vt:lpstr>
      <vt:lpstr>Art. 26(3) DSA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meantime, at the CJEU</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GDPR in the light of the evolving EU data law landscape</dc:title>
  <dc:creator>Gloria GONZALEZ FUSTER</dc:creator>
  <cp:lastModifiedBy>Gloria GONZALEZ FUSTER</cp:lastModifiedBy>
  <cp:revision>273</cp:revision>
  <dcterms:created xsi:type="dcterms:W3CDTF">2024-03-10T20:21:55Z</dcterms:created>
  <dcterms:modified xsi:type="dcterms:W3CDTF">2024-03-22T13:24:33Z</dcterms:modified>
</cp:coreProperties>
</file>