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0"/>
  </p:notesMasterIdLst>
  <p:sldIdLst>
    <p:sldId id="256" r:id="rId2"/>
    <p:sldId id="2308" r:id="rId3"/>
    <p:sldId id="2310" r:id="rId4"/>
    <p:sldId id="275" r:id="rId5"/>
    <p:sldId id="295" r:id="rId6"/>
    <p:sldId id="276" r:id="rId7"/>
    <p:sldId id="277" r:id="rId8"/>
    <p:sldId id="279" r:id="rId9"/>
    <p:sldId id="294" r:id="rId10"/>
    <p:sldId id="283" r:id="rId11"/>
    <p:sldId id="282" r:id="rId12"/>
    <p:sldId id="288" r:id="rId13"/>
    <p:sldId id="2294" r:id="rId14"/>
    <p:sldId id="2303" r:id="rId15"/>
    <p:sldId id="2304" r:id="rId16"/>
    <p:sldId id="2305" r:id="rId17"/>
    <p:sldId id="2307" r:id="rId18"/>
    <p:sldId id="2306" r:id="rId19"/>
    <p:sldId id="2298" r:id="rId20"/>
    <p:sldId id="411" r:id="rId21"/>
    <p:sldId id="2300" r:id="rId22"/>
    <p:sldId id="290" r:id="rId23"/>
    <p:sldId id="296" r:id="rId24"/>
    <p:sldId id="291" r:id="rId25"/>
    <p:sldId id="297" r:id="rId26"/>
    <p:sldId id="544" r:id="rId27"/>
    <p:sldId id="545" r:id="rId28"/>
    <p:sldId id="546" r:id="rId29"/>
    <p:sldId id="547" r:id="rId30"/>
    <p:sldId id="2309" r:id="rId31"/>
    <p:sldId id="548" r:id="rId32"/>
    <p:sldId id="280" r:id="rId33"/>
    <p:sldId id="286" r:id="rId34"/>
    <p:sldId id="281" r:id="rId35"/>
    <p:sldId id="646" r:id="rId36"/>
    <p:sldId id="778" r:id="rId37"/>
    <p:sldId id="640" r:id="rId38"/>
    <p:sldId id="292"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945200"/>
    <a:srgbClr val="009051"/>
    <a:srgbClr val="008F00"/>
    <a:srgbClr val="4E8F00"/>
    <a:srgbClr val="FF8AD8"/>
    <a:srgbClr val="FF7E79"/>
    <a:srgbClr val="FF9300"/>
    <a:srgbClr val="FF26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D94776-F302-2546-AB37-286E7FA2FB05}" v="1014" dt="2024-03-21T13:16:42.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1" autoAdjust="0"/>
    <p:restoredTop sz="72783" autoAdjust="0"/>
  </p:normalViewPr>
  <p:slideViewPr>
    <p:cSldViewPr snapToGrid="0" snapToObjects="1">
      <p:cViewPr varScale="1">
        <p:scale>
          <a:sx n="76" d="100"/>
          <a:sy n="76" d="100"/>
        </p:scale>
        <p:origin x="672" y="19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fried Veil" userId="afb0ddab7aa038d4" providerId="LiveId" clId="{70D94776-F302-2546-AB37-286E7FA2FB05}"/>
    <pc:docChg chg="undo custSel addSld delSld modSld sldOrd">
      <pc:chgData name="Winfried Veil" userId="afb0ddab7aa038d4" providerId="LiveId" clId="{70D94776-F302-2546-AB37-286E7FA2FB05}" dt="2024-03-21T13:16:42.839" v="2521"/>
      <pc:docMkLst>
        <pc:docMk/>
      </pc:docMkLst>
      <pc:sldChg chg="addSp modSp mod modNotesTx">
        <pc:chgData name="Winfried Veil" userId="afb0ddab7aa038d4" providerId="LiveId" clId="{70D94776-F302-2546-AB37-286E7FA2FB05}" dt="2024-03-21T10:56:29.753" v="1510" actId="948"/>
        <pc:sldMkLst>
          <pc:docMk/>
          <pc:sldMk cId="3561163395" sldId="256"/>
        </pc:sldMkLst>
        <pc:spChg chg="mod">
          <ac:chgData name="Winfried Veil" userId="afb0ddab7aa038d4" providerId="LiveId" clId="{70D94776-F302-2546-AB37-286E7FA2FB05}" dt="2024-03-21T07:25:25.727" v="283" actId="14100"/>
          <ac:spMkLst>
            <pc:docMk/>
            <pc:sldMk cId="3561163395" sldId="256"/>
            <ac:spMk id="2" creationId="{9DAF7F18-9F0A-0F44-B198-90DEC23C3F6F}"/>
          </ac:spMkLst>
        </pc:spChg>
        <pc:spChg chg="mod">
          <ac:chgData name="Winfried Veil" userId="afb0ddab7aa038d4" providerId="LiveId" clId="{70D94776-F302-2546-AB37-286E7FA2FB05}" dt="2024-03-21T10:53:07.554" v="1490" actId="27636"/>
          <ac:spMkLst>
            <pc:docMk/>
            <pc:sldMk cId="3561163395" sldId="256"/>
            <ac:spMk id="3" creationId="{A801FB5B-F021-7047-8087-248B4AAE7847}"/>
          </ac:spMkLst>
        </pc:spChg>
        <pc:spChg chg="add mod">
          <ac:chgData name="Winfried Veil" userId="afb0ddab7aa038d4" providerId="LiveId" clId="{70D94776-F302-2546-AB37-286E7FA2FB05}" dt="2024-03-21T10:56:29.753" v="1510" actId="948"/>
          <ac:spMkLst>
            <pc:docMk/>
            <pc:sldMk cId="3561163395" sldId="256"/>
            <ac:spMk id="5" creationId="{657275D7-0C2A-B18C-F6D6-686EACC94CEC}"/>
          </ac:spMkLst>
        </pc:spChg>
        <pc:picChg chg="mod">
          <ac:chgData name="Winfried Veil" userId="afb0ddab7aa038d4" providerId="LiveId" clId="{70D94776-F302-2546-AB37-286E7FA2FB05}" dt="2024-03-21T10:54:18.277" v="1500" actId="1076"/>
          <ac:picMkLst>
            <pc:docMk/>
            <pc:sldMk cId="3561163395" sldId="256"/>
            <ac:picMk id="4" creationId="{A06F4ACC-F393-40BC-9061-B9445E4FAA8C}"/>
          </ac:picMkLst>
        </pc:picChg>
      </pc:sldChg>
      <pc:sldChg chg="addSp delSp modSp mod modTransition setBg modAnim setClrOvrMap modNotesTx">
        <pc:chgData name="Winfried Veil" userId="afb0ddab7aa038d4" providerId="LiveId" clId="{70D94776-F302-2546-AB37-286E7FA2FB05}" dt="2024-03-21T12:42:38.943" v="2500"/>
        <pc:sldMkLst>
          <pc:docMk/>
          <pc:sldMk cId="3297256433" sldId="275"/>
        </pc:sldMkLst>
        <pc:spChg chg="mod">
          <ac:chgData name="Winfried Veil" userId="afb0ddab7aa038d4" providerId="LiveId" clId="{70D94776-F302-2546-AB37-286E7FA2FB05}" dt="2024-03-20T21:58:29.507" v="151" actId="1076"/>
          <ac:spMkLst>
            <pc:docMk/>
            <pc:sldMk cId="3297256433" sldId="275"/>
            <ac:spMk id="2" creationId="{00000000-0000-0000-0000-000000000000}"/>
          </ac:spMkLst>
        </pc:spChg>
        <pc:spChg chg="add del mod">
          <ac:chgData name="Winfried Veil" userId="afb0ddab7aa038d4" providerId="LiveId" clId="{70D94776-F302-2546-AB37-286E7FA2FB05}" dt="2024-03-20T21:58:06.273" v="142" actId="767"/>
          <ac:spMkLst>
            <pc:docMk/>
            <pc:sldMk cId="3297256433" sldId="275"/>
            <ac:spMk id="3" creationId="{E20F14AC-2100-9D3F-8D13-71B6844EA0D9}"/>
          </ac:spMkLst>
        </pc:spChg>
        <pc:spChg chg="add del">
          <ac:chgData name="Winfried Veil" userId="afb0ddab7aa038d4" providerId="LiveId" clId="{70D94776-F302-2546-AB37-286E7FA2FB05}" dt="2024-03-17T17:40:55.857" v="73" actId="26606"/>
          <ac:spMkLst>
            <pc:docMk/>
            <pc:sldMk cId="3297256433" sldId="275"/>
            <ac:spMk id="23" creationId="{416A0E3C-60E6-4F39-BC55-5F7C224E1F7C}"/>
          </ac:spMkLst>
        </pc:spChg>
        <pc:spChg chg="add del">
          <ac:chgData name="Winfried Veil" userId="afb0ddab7aa038d4" providerId="LiveId" clId="{70D94776-F302-2546-AB37-286E7FA2FB05}" dt="2024-03-17T17:40:55.857" v="73" actId="26606"/>
          <ac:spMkLst>
            <pc:docMk/>
            <pc:sldMk cId="3297256433" sldId="275"/>
            <ac:spMk id="27" creationId="{88F0A37D-2337-4AAF-98B0-7E4E9B98719A}"/>
          </ac:spMkLst>
        </pc:spChg>
        <pc:spChg chg="add del">
          <ac:chgData name="Winfried Veil" userId="afb0ddab7aa038d4" providerId="LiveId" clId="{70D94776-F302-2546-AB37-286E7FA2FB05}" dt="2024-03-17T17:40:55.857" v="73" actId="26606"/>
          <ac:spMkLst>
            <pc:docMk/>
            <pc:sldMk cId="3297256433" sldId="275"/>
            <ac:spMk id="31" creationId="{F7234D70-FB65-4E99-985E-64D219674D45}"/>
          </ac:spMkLst>
        </pc:spChg>
        <pc:spChg chg="add del">
          <ac:chgData name="Winfried Veil" userId="afb0ddab7aa038d4" providerId="LiveId" clId="{70D94776-F302-2546-AB37-286E7FA2FB05}" dt="2024-03-17T17:40:55.857" v="73" actId="26606"/>
          <ac:spMkLst>
            <pc:docMk/>
            <pc:sldMk cId="3297256433" sldId="275"/>
            <ac:spMk id="36" creationId="{416A0E3C-60E6-4F39-BC55-5F7C224E1F7C}"/>
          </ac:spMkLst>
        </pc:spChg>
        <pc:spChg chg="add del">
          <ac:chgData name="Winfried Veil" userId="afb0ddab7aa038d4" providerId="LiveId" clId="{70D94776-F302-2546-AB37-286E7FA2FB05}" dt="2024-03-17T17:40:55.857" v="73" actId="26606"/>
          <ac:spMkLst>
            <pc:docMk/>
            <pc:sldMk cId="3297256433" sldId="275"/>
            <ac:spMk id="40" creationId="{0F6F1E82-F603-49E4-9641-09EEA984A343}"/>
          </ac:spMkLst>
        </pc:spChg>
        <pc:spChg chg="add del">
          <ac:chgData name="Winfried Veil" userId="afb0ddab7aa038d4" providerId="LiveId" clId="{70D94776-F302-2546-AB37-286E7FA2FB05}" dt="2024-03-17T17:40:55.857" v="73" actId="26606"/>
          <ac:spMkLst>
            <pc:docMk/>
            <pc:sldMk cId="3297256433" sldId="275"/>
            <ac:spMk id="44" creationId="{9D1595AB-90F6-488F-B5E3-F8CFCC8FAA19}"/>
          </ac:spMkLst>
        </pc:spChg>
        <pc:graphicFrameChg chg="mod modGraphic">
          <ac:chgData name="Winfried Veil" userId="afb0ddab7aa038d4" providerId="LiveId" clId="{70D94776-F302-2546-AB37-286E7FA2FB05}" dt="2024-03-20T21:58:24.944" v="149" actId="179"/>
          <ac:graphicFrameMkLst>
            <pc:docMk/>
            <pc:sldMk cId="3297256433" sldId="275"/>
            <ac:graphicFrameMk id="6" creationId="{0469D4B5-EF2C-43B8-A105-E595C807D6A4}"/>
          </ac:graphicFrameMkLst>
        </pc:graphicFrameChg>
        <pc:cxnChg chg="add del">
          <ac:chgData name="Winfried Veil" userId="afb0ddab7aa038d4" providerId="LiveId" clId="{70D94776-F302-2546-AB37-286E7FA2FB05}" dt="2024-03-17T17:40:55.857" v="73" actId="26606"/>
          <ac:cxnSpMkLst>
            <pc:docMk/>
            <pc:sldMk cId="3297256433" sldId="275"/>
            <ac:cxnSpMk id="25" creationId="{C5025DAC-8B93-4160-B017-3A274A5828C0}"/>
          </ac:cxnSpMkLst>
        </pc:cxnChg>
        <pc:cxnChg chg="add del">
          <ac:chgData name="Winfried Veil" userId="afb0ddab7aa038d4" providerId="LiveId" clId="{70D94776-F302-2546-AB37-286E7FA2FB05}" dt="2024-03-17T17:40:55.857" v="73" actId="26606"/>
          <ac:cxnSpMkLst>
            <pc:docMk/>
            <pc:sldMk cId="3297256433" sldId="275"/>
            <ac:cxnSpMk id="29" creationId="{F15CCCF0-E573-463A-9760-1FDC0B2CFBD7}"/>
          </ac:cxnSpMkLst>
        </pc:cxnChg>
        <pc:cxnChg chg="add del">
          <ac:chgData name="Winfried Veil" userId="afb0ddab7aa038d4" providerId="LiveId" clId="{70D94776-F302-2546-AB37-286E7FA2FB05}" dt="2024-03-17T17:40:55.857" v="73" actId="26606"/>
          <ac:cxnSpMkLst>
            <pc:docMk/>
            <pc:sldMk cId="3297256433" sldId="275"/>
            <ac:cxnSpMk id="38" creationId="{C5025DAC-8B93-4160-B017-3A274A5828C0}"/>
          </ac:cxnSpMkLst>
        </pc:cxnChg>
        <pc:cxnChg chg="add del">
          <ac:chgData name="Winfried Veil" userId="afb0ddab7aa038d4" providerId="LiveId" clId="{70D94776-F302-2546-AB37-286E7FA2FB05}" dt="2024-03-17T17:40:55.857" v="73" actId="26606"/>
          <ac:cxnSpMkLst>
            <pc:docMk/>
            <pc:sldMk cId="3297256433" sldId="275"/>
            <ac:cxnSpMk id="42" creationId="{C81CFD00-FC30-4AFB-A61F-3127B2C90F71}"/>
          </ac:cxnSpMkLst>
        </pc:cxnChg>
      </pc:sldChg>
      <pc:sldChg chg="modSp mod modTransition">
        <pc:chgData name="Winfried Veil" userId="afb0ddab7aa038d4" providerId="LiveId" clId="{70D94776-F302-2546-AB37-286E7FA2FB05}" dt="2024-03-21T12:42:44.075" v="2502"/>
        <pc:sldMkLst>
          <pc:docMk/>
          <pc:sldMk cId="569425085" sldId="276"/>
        </pc:sldMkLst>
        <pc:spChg chg="mod">
          <ac:chgData name="Winfried Veil" userId="afb0ddab7aa038d4" providerId="LiveId" clId="{70D94776-F302-2546-AB37-286E7FA2FB05}" dt="2024-03-20T22:00:10.726" v="198" actId="20577"/>
          <ac:spMkLst>
            <pc:docMk/>
            <pc:sldMk cId="569425085" sldId="276"/>
            <ac:spMk id="8" creationId="{4B4E9514-149E-5144-A6A9-1FF5312BAC4A}"/>
          </ac:spMkLst>
        </pc:spChg>
      </pc:sldChg>
      <pc:sldChg chg="modTransition">
        <pc:chgData name="Winfried Veil" userId="afb0ddab7aa038d4" providerId="LiveId" clId="{70D94776-F302-2546-AB37-286E7FA2FB05}" dt="2024-03-21T12:42:47.052" v="2503"/>
        <pc:sldMkLst>
          <pc:docMk/>
          <pc:sldMk cId="1946407569" sldId="277"/>
        </pc:sldMkLst>
      </pc:sldChg>
      <pc:sldChg chg="modTransition">
        <pc:chgData name="Winfried Veil" userId="afb0ddab7aa038d4" providerId="LiveId" clId="{70D94776-F302-2546-AB37-286E7FA2FB05}" dt="2024-03-21T12:42:49.822" v="2504"/>
        <pc:sldMkLst>
          <pc:docMk/>
          <pc:sldMk cId="218447485" sldId="279"/>
        </pc:sldMkLst>
      </pc:sldChg>
      <pc:sldChg chg="modTransition">
        <pc:chgData name="Winfried Veil" userId="afb0ddab7aa038d4" providerId="LiveId" clId="{70D94776-F302-2546-AB37-286E7FA2FB05}" dt="2024-03-21T13:15:53.491" v="2515"/>
        <pc:sldMkLst>
          <pc:docMk/>
          <pc:sldMk cId="1844755150" sldId="280"/>
        </pc:sldMkLst>
      </pc:sldChg>
      <pc:sldChg chg="modTransition modNotesTx">
        <pc:chgData name="Winfried Veil" userId="afb0ddab7aa038d4" providerId="LiveId" clId="{70D94776-F302-2546-AB37-286E7FA2FB05}" dt="2024-03-21T13:15:48.197" v="2513"/>
        <pc:sldMkLst>
          <pc:docMk/>
          <pc:sldMk cId="4219385502" sldId="281"/>
        </pc:sldMkLst>
      </pc:sldChg>
      <pc:sldChg chg="addSp modSp mod modTransition setBg modNotesTx">
        <pc:chgData name="Winfried Veil" userId="afb0ddab7aa038d4" providerId="LiveId" clId="{70D94776-F302-2546-AB37-286E7FA2FB05}" dt="2024-03-21T12:42:57.540" v="2507"/>
        <pc:sldMkLst>
          <pc:docMk/>
          <pc:sldMk cId="3819947756" sldId="282"/>
        </pc:sldMkLst>
        <pc:spChg chg="mod">
          <ac:chgData name="Winfried Veil" userId="afb0ddab7aa038d4" providerId="LiveId" clId="{70D94776-F302-2546-AB37-286E7FA2FB05}" dt="2024-03-17T17:47:05.759" v="83" actId="1076"/>
          <ac:spMkLst>
            <pc:docMk/>
            <pc:sldMk cId="3819947756" sldId="282"/>
            <ac:spMk id="10" creationId="{17D8A056-A974-0349-BEC0-99258F6EE8CF}"/>
          </ac:spMkLst>
        </pc:spChg>
        <pc:spChg chg="add">
          <ac:chgData name="Winfried Veil" userId="afb0ddab7aa038d4" providerId="LiveId" clId="{70D94776-F302-2546-AB37-286E7FA2FB05}" dt="2024-03-17T17:42:20.904" v="77" actId="26606"/>
          <ac:spMkLst>
            <pc:docMk/>
            <pc:sldMk cId="3819947756" sldId="282"/>
            <ac:spMk id="15" creationId="{39E3965E-AC41-4711-9D10-E25ABB132D86}"/>
          </ac:spMkLst>
        </pc:spChg>
        <pc:spChg chg="add">
          <ac:chgData name="Winfried Veil" userId="afb0ddab7aa038d4" providerId="LiveId" clId="{70D94776-F302-2546-AB37-286E7FA2FB05}" dt="2024-03-17T17:42:20.904" v="77" actId="26606"/>
          <ac:spMkLst>
            <pc:docMk/>
            <pc:sldMk cId="3819947756" sldId="282"/>
            <ac:spMk id="19" creationId="{2FDF0794-1B86-42B2-B8C7-F60123E638ED}"/>
          </ac:spMkLst>
        </pc:spChg>
        <pc:spChg chg="add">
          <ac:chgData name="Winfried Veil" userId="afb0ddab7aa038d4" providerId="LiveId" clId="{70D94776-F302-2546-AB37-286E7FA2FB05}" dt="2024-03-17T17:42:20.904" v="77" actId="26606"/>
          <ac:spMkLst>
            <pc:docMk/>
            <pc:sldMk cId="3819947756" sldId="282"/>
            <ac:spMk id="21" creationId="{B94BE868-D43F-4940-8CE9-93D953A11A21}"/>
          </ac:spMkLst>
        </pc:spChg>
        <pc:picChg chg="mod">
          <ac:chgData name="Winfried Veil" userId="afb0ddab7aa038d4" providerId="LiveId" clId="{70D94776-F302-2546-AB37-286E7FA2FB05}" dt="2024-03-17T17:42:20.904" v="77" actId="26606"/>
          <ac:picMkLst>
            <pc:docMk/>
            <pc:sldMk cId="3819947756" sldId="282"/>
            <ac:picMk id="3" creationId="{9AA896CE-270D-9C43-AC51-6BC96E60430F}"/>
          </ac:picMkLst>
        </pc:picChg>
        <pc:cxnChg chg="add">
          <ac:chgData name="Winfried Veil" userId="afb0ddab7aa038d4" providerId="LiveId" clId="{70D94776-F302-2546-AB37-286E7FA2FB05}" dt="2024-03-17T17:42:20.904" v="77" actId="26606"/>
          <ac:cxnSpMkLst>
            <pc:docMk/>
            <pc:sldMk cId="3819947756" sldId="282"/>
            <ac:cxnSpMk id="17" creationId="{1F5DC8C3-BA5F-4EED-BB9A-A14272BD82A1}"/>
          </ac:cxnSpMkLst>
        </pc:cxnChg>
        <pc:cxnChg chg="add">
          <ac:chgData name="Winfried Veil" userId="afb0ddab7aa038d4" providerId="LiveId" clId="{70D94776-F302-2546-AB37-286E7FA2FB05}" dt="2024-03-17T17:42:20.904" v="77" actId="26606"/>
          <ac:cxnSpMkLst>
            <pc:docMk/>
            <pc:sldMk cId="3819947756" sldId="282"/>
            <ac:cxnSpMk id="23" creationId="{96D07482-83A3-4451-943C-B46961082957}"/>
          </ac:cxnSpMkLst>
        </pc:cxnChg>
      </pc:sldChg>
      <pc:sldChg chg="modTransition modNotesTx">
        <pc:chgData name="Winfried Veil" userId="afb0ddab7aa038d4" providerId="LiveId" clId="{70D94776-F302-2546-AB37-286E7FA2FB05}" dt="2024-03-21T12:42:54.606" v="2506"/>
        <pc:sldMkLst>
          <pc:docMk/>
          <pc:sldMk cId="2518304873" sldId="283"/>
        </pc:sldMkLst>
      </pc:sldChg>
      <pc:sldChg chg="delSp mod modTransition">
        <pc:chgData name="Winfried Veil" userId="afb0ddab7aa038d4" providerId="LiveId" clId="{70D94776-F302-2546-AB37-286E7FA2FB05}" dt="2024-03-21T13:15:50.499" v="2514"/>
        <pc:sldMkLst>
          <pc:docMk/>
          <pc:sldMk cId="4145865375" sldId="286"/>
        </pc:sldMkLst>
        <pc:spChg chg="del">
          <ac:chgData name="Winfried Veil" userId="afb0ddab7aa038d4" providerId="LiveId" clId="{70D94776-F302-2546-AB37-286E7FA2FB05}" dt="2024-03-21T09:42:17.599" v="875" actId="478"/>
          <ac:spMkLst>
            <pc:docMk/>
            <pc:sldMk cId="4145865375" sldId="286"/>
            <ac:spMk id="5" creationId="{9FBFE4E3-0321-4B12-6D89-24B35A883E3F}"/>
          </ac:spMkLst>
        </pc:spChg>
      </pc:sldChg>
      <pc:sldChg chg="add del modTransition">
        <pc:chgData name="Winfried Veil" userId="afb0ddab7aa038d4" providerId="LiveId" clId="{70D94776-F302-2546-AB37-286E7FA2FB05}" dt="2024-03-21T12:43:00.822" v="2508"/>
        <pc:sldMkLst>
          <pc:docMk/>
          <pc:sldMk cId="1888833682" sldId="288"/>
        </pc:sldMkLst>
      </pc:sldChg>
      <pc:sldChg chg="modNotesTx">
        <pc:chgData name="Winfried Veil" userId="afb0ddab7aa038d4" providerId="LiveId" clId="{70D94776-F302-2546-AB37-286E7FA2FB05}" dt="2024-03-21T09:23:49.358" v="859" actId="20577"/>
        <pc:sldMkLst>
          <pc:docMk/>
          <pc:sldMk cId="141981589" sldId="290"/>
        </pc:sldMkLst>
      </pc:sldChg>
      <pc:sldChg chg="modNotesTx">
        <pc:chgData name="Winfried Veil" userId="afb0ddab7aa038d4" providerId="LiveId" clId="{70D94776-F302-2546-AB37-286E7FA2FB05}" dt="2024-03-21T09:24:37.796" v="861" actId="20577"/>
        <pc:sldMkLst>
          <pc:docMk/>
          <pc:sldMk cId="1974244318" sldId="291"/>
        </pc:sldMkLst>
      </pc:sldChg>
      <pc:sldChg chg="modTransition">
        <pc:chgData name="Winfried Veil" userId="afb0ddab7aa038d4" providerId="LiveId" clId="{70D94776-F302-2546-AB37-286E7FA2FB05}" dt="2024-03-21T13:15:30.593" v="2510"/>
        <pc:sldMkLst>
          <pc:docMk/>
          <pc:sldMk cId="2824579099" sldId="292"/>
        </pc:sldMkLst>
      </pc:sldChg>
      <pc:sldChg chg="del">
        <pc:chgData name="Winfried Veil" userId="afb0ddab7aa038d4" providerId="LiveId" clId="{70D94776-F302-2546-AB37-286E7FA2FB05}" dt="2024-03-21T09:33:33.841" v="873" actId="2696"/>
        <pc:sldMkLst>
          <pc:docMk/>
          <pc:sldMk cId="3823384352" sldId="293"/>
        </pc:sldMkLst>
      </pc:sldChg>
      <pc:sldChg chg="modSp mod modTransition modNotesTx">
        <pc:chgData name="Winfried Veil" userId="afb0ddab7aa038d4" providerId="LiveId" clId="{70D94776-F302-2546-AB37-286E7FA2FB05}" dt="2024-03-21T12:42:51.954" v="2505"/>
        <pc:sldMkLst>
          <pc:docMk/>
          <pc:sldMk cId="1582376685" sldId="294"/>
        </pc:sldMkLst>
        <pc:spChg chg="mod">
          <ac:chgData name="Winfried Veil" userId="afb0ddab7aa038d4" providerId="LiveId" clId="{70D94776-F302-2546-AB37-286E7FA2FB05}" dt="2024-03-21T09:04:05.193" v="837" actId="1076"/>
          <ac:spMkLst>
            <pc:docMk/>
            <pc:sldMk cId="1582376685" sldId="294"/>
            <ac:spMk id="3" creationId="{5F803764-9F6A-A549-A910-404C328BD8B9}"/>
          </ac:spMkLst>
        </pc:spChg>
      </pc:sldChg>
      <pc:sldChg chg="ord modTransition modNotesTx">
        <pc:chgData name="Winfried Veil" userId="afb0ddab7aa038d4" providerId="LiveId" clId="{70D94776-F302-2546-AB37-286E7FA2FB05}" dt="2024-03-21T12:42:41.443" v="2501"/>
        <pc:sldMkLst>
          <pc:docMk/>
          <pc:sldMk cId="1317583068" sldId="295"/>
        </pc:sldMkLst>
      </pc:sldChg>
      <pc:sldChg chg="modSp mod">
        <pc:chgData name="Winfried Veil" userId="afb0ddab7aa038d4" providerId="LiveId" clId="{70D94776-F302-2546-AB37-286E7FA2FB05}" dt="2024-03-21T07:29:43.608" v="308" actId="14100"/>
        <pc:sldMkLst>
          <pc:docMk/>
          <pc:sldMk cId="895444474" sldId="411"/>
        </pc:sldMkLst>
        <pc:picChg chg="mod">
          <ac:chgData name="Winfried Veil" userId="afb0ddab7aa038d4" providerId="LiveId" clId="{70D94776-F302-2546-AB37-286E7FA2FB05}" dt="2024-03-21T07:29:43.608" v="308" actId="14100"/>
          <ac:picMkLst>
            <pc:docMk/>
            <pc:sldMk cId="895444474" sldId="411"/>
            <ac:picMk id="2" creationId="{DF99EC64-2B0C-7843-97DE-C998D8D47DA9}"/>
          </ac:picMkLst>
        </pc:picChg>
      </pc:sldChg>
      <pc:sldChg chg="modSp add setBg modNotesTx">
        <pc:chgData name="Winfried Veil" userId="afb0ddab7aa038d4" providerId="LiveId" clId="{70D94776-F302-2546-AB37-286E7FA2FB05}" dt="2024-03-21T09:36:35.242" v="874" actId="20577"/>
        <pc:sldMkLst>
          <pc:docMk/>
          <pc:sldMk cId="414676539" sldId="544"/>
        </pc:sldMkLst>
        <pc:graphicFrameChg chg="mod">
          <ac:chgData name="Winfried Veil" userId="afb0ddab7aa038d4" providerId="LiveId" clId="{70D94776-F302-2546-AB37-286E7FA2FB05}" dt="2024-03-21T09:31:13.694" v="862" actId="113"/>
          <ac:graphicFrameMkLst>
            <pc:docMk/>
            <pc:sldMk cId="414676539" sldId="544"/>
            <ac:graphicFrameMk id="14" creationId="{DCAC8C45-CA58-0340-A3AC-968DEF3D6586}"/>
          </ac:graphicFrameMkLst>
        </pc:graphicFrameChg>
      </pc:sldChg>
      <pc:sldChg chg="modSp add setBg">
        <pc:chgData name="Winfried Veil" userId="afb0ddab7aa038d4" providerId="LiveId" clId="{70D94776-F302-2546-AB37-286E7FA2FB05}" dt="2024-03-21T09:31:27.919" v="864" actId="113"/>
        <pc:sldMkLst>
          <pc:docMk/>
          <pc:sldMk cId="3157674400" sldId="545"/>
        </pc:sldMkLst>
        <pc:graphicFrameChg chg="mod">
          <ac:chgData name="Winfried Veil" userId="afb0ddab7aa038d4" providerId="LiveId" clId="{70D94776-F302-2546-AB37-286E7FA2FB05}" dt="2024-03-21T09:31:27.919" v="864" actId="113"/>
          <ac:graphicFrameMkLst>
            <pc:docMk/>
            <pc:sldMk cId="3157674400" sldId="545"/>
            <ac:graphicFrameMk id="14" creationId="{DCAC8C45-CA58-0340-A3AC-968DEF3D6586}"/>
          </ac:graphicFrameMkLst>
        </pc:graphicFrameChg>
      </pc:sldChg>
      <pc:sldChg chg="modSp add setBg">
        <pc:chgData name="Winfried Veil" userId="afb0ddab7aa038d4" providerId="LiveId" clId="{70D94776-F302-2546-AB37-286E7FA2FB05}" dt="2024-03-21T09:31:47.993" v="865" actId="113"/>
        <pc:sldMkLst>
          <pc:docMk/>
          <pc:sldMk cId="1187312805" sldId="546"/>
        </pc:sldMkLst>
        <pc:graphicFrameChg chg="mod">
          <ac:chgData name="Winfried Veil" userId="afb0ddab7aa038d4" providerId="LiveId" clId="{70D94776-F302-2546-AB37-286E7FA2FB05}" dt="2024-03-21T09:31:47.993" v="865" actId="113"/>
          <ac:graphicFrameMkLst>
            <pc:docMk/>
            <pc:sldMk cId="1187312805" sldId="546"/>
            <ac:graphicFrameMk id="14" creationId="{DCAC8C45-CA58-0340-A3AC-968DEF3D6586}"/>
          </ac:graphicFrameMkLst>
        </pc:graphicFrameChg>
      </pc:sldChg>
      <pc:sldChg chg="modSp add setBg">
        <pc:chgData name="Winfried Veil" userId="afb0ddab7aa038d4" providerId="LiveId" clId="{70D94776-F302-2546-AB37-286E7FA2FB05}" dt="2024-03-21T09:32:07.767" v="866" actId="113"/>
        <pc:sldMkLst>
          <pc:docMk/>
          <pc:sldMk cId="3705587371" sldId="547"/>
        </pc:sldMkLst>
        <pc:graphicFrameChg chg="mod">
          <ac:chgData name="Winfried Veil" userId="afb0ddab7aa038d4" providerId="LiveId" clId="{70D94776-F302-2546-AB37-286E7FA2FB05}" dt="2024-03-21T09:32:07.767" v="866" actId="113"/>
          <ac:graphicFrameMkLst>
            <pc:docMk/>
            <pc:sldMk cId="3705587371" sldId="547"/>
            <ac:graphicFrameMk id="14" creationId="{DCAC8C45-CA58-0340-A3AC-968DEF3D6586}"/>
          </ac:graphicFrameMkLst>
        </pc:graphicFrameChg>
      </pc:sldChg>
      <pc:sldChg chg="addSp modSp add setBg modAnim modNotesTx">
        <pc:chgData name="Winfried Veil" userId="afb0ddab7aa038d4" providerId="LiveId" clId="{70D94776-F302-2546-AB37-286E7FA2FB05}" dt="2024-03-21T09:33:11.667" v="872" actId="113"/>
        <pc:sldMkLst>
          <pc:docMk/>
          <pc:sldMk cId="2216386822" sldId="548"/>
        </pc:sldMkLst>
        <pc:spChg chg="add mod">
          <ac:chgData name="Winfried Veil" userId="afb0ddab7aa038d4" providerId="LiveId" clId="{70D94776-F302-2546-AB37-286E7FA2FB05}" dt="2024-03-21T07:58:27.252" v="835" actId="20577"/>
          <ac:spMkLst>
            <pc:docMk/>
            <pc:sldMk cId="2216386822" sldId="548"/>
            <ac:spMk id="2" creationId="{88152314-EE58-2F75-CFB0-C0F239932C9B}"/>
          </ac:spMkLst>
        </pc:spChg>
        <pc:graphicFrameChg chg="mod">
          <ac:chgData name="Winfried Veil" userId="afb0ddab7aa038d4" providerId="LiveId" clId="{70D94776-F302-2546-AB37-286E7FA2FB05}" dt="2024-03-21T09:33:11.667" v="872" actId="113"/>
          <ac:graphicFrameMkLst>
            <pc:docMk/>
            <pc:sldMk cId="2216386822" sldId="548"/>
            <ac:graphicFrameMk id="14" creationId="{DCAC8C45-CA58-0340-A3AC-968DEF3D6586}"/>
          </ac:graphicFrameMkLst>
        </pc:graphicFrameChg>
      </pc:sldChg>
      <pc:sldChg chg="add del setBg">
        <pc:chgData name="Winfried Veil" userId="afb0ddab7aa038d4" providerId="LiveId" clId="{70D94776-F302-2546-AB37-286E7FA2FB05}" dt="2024-03-21T07:51:07.791" v="657" actId="2696"/>
        <pc:sldMkLst>
          <pc:docMk/>
          <pc:sldMk cId="2293008738" sldId="550"/>
        </pc:sldMkLst>
      </pc:sldChg>
      <pc:sldChg chg="modSp add mod modTransition setBg modAnim">
        <pc:chgData name="Winfried Veil" userId="afb0ddab7aa038d4" providerId="LiveId" clId="{70D94776-F302-2546-AB37-286E7FA2FB05}" dt="2024-03-21T13:16:42.839" v="2521"/>
        <pc:sldMkLst>
          <pc:docMk/>
          <pc:sldMk cId="3855504407" sldId="640"/>
        </pc:sldMkLst>
        <pc:spChg chg="mod">
          <ac:chgData name="Winfried Veil" userId="afb0ddab7aa038d4" providerId="LiveId" clId="{70D94776-F302-2546-AB37-286E7FA2FB05}" dt="2024-03-21T10:42:50.683" v="1453" actId="207"/>
          <ac:spMkLst>
            <pc:docMk/>
            <pc:sldMk cId="3855504407" sldId="640"/>
            <ac:spMk id="5" creationId="{46AA8D8F-180C-5122-91F1-1D270688C8B8}"/>
          </ac:spMkLst>
        </pc:spChg>
        <pc:spChg chg="mod">
          <ac:chgData name="Winfried Veil" userId="afb0ddab7aa038d4" providerId="LiveId" clId="{70D94776-F302-2546-AB37-286E7FA2FB05}" dt="2024-03-21T10:42:38.827" v="1451" actId="207"/>
          <ac:spMkLst>
            <pc:docMk/>
            <pc:sldMk cId="3855504407" sldId="640"/>
            <ac:spMk id="8" creationId="{42484B56-DAC9-1E2C-95D7-369157E306D8}"/>
          </ac:spMkLst>
        </pc:spChg>
      </pc:sldChg>
      <pc:sldChg chg="addSp delSp modSp add mod modTransition modAnim">
        <pc:chgData name="Winfried Veil" userId="afb0ddab7aa038d4" providerId="LiveId" clId="{70D94776-F302-2546-AB37-286E7FA2FB05}" dt="2024-03-21T13:15:45.043" v="2512"/>
        <pc:sldMkLst>
          <pc:docMk/>
          <pc:sldMk cId="1046579497" sldId="646"/>
        </pc:sldMkLst>
        <pc:spChg chg="mod">
          <ac:chgData name="Winfried Veil" userId="afb0ddab7aa038d4" providerId="LiveId" clId="{70D94776-F302-2546-AB37-286E7FA2FB05}" dt="2024-03-21T10:42:59.680" v="1454" actId="207"/>
          <ac:spMkLst>
            <pc:docMk/>
            <pc:sldMk cId="1046579497" sldId="646"/>
            <ac:spMk id="2" creationId="{39EB2152-EED4-C2CD-803E-E1EA47E95EE3}"/>
          </ac:spMkLst>
        </pc:spChg>
        <pc:spChg chg="add mod">
          <ac:chgData name="Winfried Veil" userId="afb0ddab7aa038d4" providerId="LiveId" clId="{70D94776-F302-2546-AB37-286E7FA2FB05}" dt="2024-03-21T10:02:46.856" v="1001" actId="207"/>
          <ac:spMkLst>
            <pc:docMk/>
            <pc:sldMk cId="1046579497" sldId="646"/>
            <ac:spMk id="5" creationId="{A926862C-BC1F-51A2-5E36-7AC7A5343803}"/>
          </ac:spMkLst>
        </pc:spChg>
        <pc:spChg chg="add mod">
          <ac:chgData name="Winfried Veil" userId="afb0ddab7aa038d4" providerId="LiveId" clId="{70D94776-F302-2546-AB37-286E7FA2FB05}" dt="2024-03-21T10:02:46.856" v="1001" actId="207"/>
          <ac:spMkLst>
            <pc:docMk/>
            <pc:sldMk cId="1046579497" sldId="646"/>
            <ac:spMk id="6" creationId="{38F295A8-42DF-DC20-84AD-4C449A6EB09E}"/>
          </ac:spMkLst>
        </pc:spChg>
        <pc:spChg chg="add del mod">
          <ac:chgData name="Winfried Veil" userId="afb0ddab7aa038d4" providerId="LiveId" clId="{70D94776-F302-2546-AB37-286E7FA2FB05}" dt="2024-03-21T09:54:09.750" v="936" actId="478"/>
          <ac:spMkLst>
            <pc:docMk/>
            <pc:sldMk cId="1046579497" sldId="646"/>
            <ac:spMk id="8" creationId="{BA7C1AF8-B6D4-1FF4-CFFF-B910F4236E54}"/>
          </ac:spMkLst>
        </pc:spChg>
        <pc:spChg chg="add del mod">
          <ac:chgData name="Winfried Veil" userId="afb0ddab7aa038d4" providerId="LiveId" clId="{70D94776-F302-2546-AB37-286E7FA2FB05}" dt="2024-03-21T09:54:22.866" v="940" actId="478"/>
          <ac:spMkLst>
            <pc:docMk/>
            <pc:sldMk cId="1046579497" sldId="646"/>
            <ac:spMk id="9" creationId="{61EB9A72-33FC-47CE-4988-E6F659D81A12}"/>
          </ac:spMkLst>
        </pc:spChg>
        <pc:spChg chg="add del mod">
          <ac:chgData name="Winfried Veil" userId="afb0ddab7aa038d4" providerId="LiveId" clId="{70D94776-F302-2546-AB37-286E7FA2FB05}" dt="2024-03-21T09:54:19.379" v="939" actId="478"/>
          <ac:spMkLst>
            <pc:docMk/>
            <pc:sldMk cId="1046579497" sldId="646"/>
            <ac:spMk id="11" creationId="{5FF68646-6036-78A9-669B-34E19E3CCE85}"/>
          </ac:spMkLst>
        </pc:spChg>
        <pc:spChg chg="add del mod">
          <ac:chgData name="Winfried Veil" userId="afb0ddab7aa038d4" providerId="LiveId" clId="{70D94776-F302-2546-AB37-286E7FA2FB05}" dt="2024-03-21T09:54:15.966" v="938" actId="478"/>
          <ac:spMkLst>
            <pc:docMk/>
            <pc:sldMk cId="1046579497" sldId="646"/>
            <ac:spMk id="12" creationId="{4D89BF92-4C83-CC9A-5502-30F1CEC8D3C3}"/>
          </ac:spMkLst>
        </pc:spChg>
        <pc:spChg chg="add del mod">
          <ac:chgData name="Winfried Veil" userId="afb0ddab7aa038d4" providerId="LiveId" clId="{70D94776-F302-2546-AB37-286E7FA2FB05}" dt="2024-03-21T09:54:14.047" v="937" actId="478"/>
          <ac:spMkLst>
            <pc:docMk/>
            <pc:sldMk cId="1046579497" sldId="646"/>
            <ac:spMk id="13" creationId="{A079CA36-43A4-617E-9150-6C0563D12A95}"/>
          </ac:spMkLst>
        </pc:spChg>
        <pc:spChg chg="mod">
          <ac:chgData name="Winfried Veil" userId="afb0ddab7aa038d4" providerId="LiveId" clId="{70D94776-F302-2546-AB37-286E7FA2FB05}" dt="2024-03-21T10:02:46.856" v="1001" actId="207"/>
          <ac:spMkLst>
            <pc:docMk/>
            <pc:sldMk cId="1046579497" sldId="646"/>
            <ac:spMk id="15" creationId="{5C6AFB66-1F10-6BF7-4B5F-56F9B3D0D084}"/>
          </ac:spMkLst>
        </pc:spChg>
        <pc:spChg chg="mod">
          <ac:chgData name="Winfried Veil" userId="afb0ddab7aa038d4" providerId="LiveId" clId="{70D94776-F302-2546-AB37-286E7FA2FB05}" dt="2024-03-21T10:02:46.856" v="1001" actId="207"/>
          <ac:spMkLst>
            <pc:docMk/>
            <pc:sldMk cId="1046579497" sldId="646"/>
            <ac:spMk id="16" creationId="{B0254B7F-9600-6100-C238-14F0610EBFE7}"/>
          </ac:spMkLst>
        </pc:spChg>
        <pc:spChg chg="mod">
          <ac:chgData name="Winfried Veil" userId="afb0ddab7aa038d4" providerId="LiveId" clId="{70D94776-F302-2546-AB37-286E7FA2FB05}" dt="2024-03-21T10:02:46.856" v="1001" actId="207"/>
          <ac:spMkLst>
            <pc:docMk/>
            <pc:sldMk cId="1046579497" sldId="646"/>
            <ac:spMk id="19" creationId="{06D0E754-0A57-B1FD-F0C2-F1E07137133D}"/>
          </ac:spMkLst>
        </pc:spChg>
        <pc:spChg chg="mod">
          <ac:chgData name="Winfried Veil" userId="afb0ddab7aa038d4" providerId="LiveId" clId="{70D94776-F302-2546-AB37-286E7FA2FB05}" dt="2024-03-21T10:02:46.856" v="1001" actId="207"/>
          <ac:spMkLst>
            <pc:docMk/>
            <pc:sldMk cId="1046579497" sldId="646"/>
            <ac:spMk id="20" creationId="{A6ECC381-5352-0E32-5D60-0186B88C472A}"/>
          </ac:spMkLst>
        </pc:spChg>
        <pc:spChg chg="mod">
          <ac:chgData name="Winfried Veil" userId="afb0ddab7aa038d4" providerId="LiveId" clId="{70D94776-F302-2546-AB37-286E7FA2FB05}" dt="2024-03-21T10:02:46.856" v="1001" actId="207"/>
          <ac:spMkLst>
            <pc:docMk/>
            <pc:sldMk cId="1046579497" sldId="646"/>
            <ac:spMk id="22" creationId="{8A26CF0C-60CE-C52D-B9A4-79F25D1E4D0B}"/>
          </ac:spMkLst>
        </pc:spChg>
        <pc:spChg chg="mod">
          <ac:chgData name="Winfried Veil" userId="afb0ddab7aa038d4" providerId="LiveId" clId="{70D94776-F302-2546-AB37-286E7FA2FB05}" dt="2024-03-21T10:02:46.856" v="1001" actId="207"/>
          <ac:spMkLst>
            <pc:docMk/>
            <pc:sldMk cId="1046579497" sldId="646"/>
            <ac:spMk id="23" creationId="{9AFE38F7-72B4-DF63-0357-9FA4A6970CCB}"/>
          </ac:spMkLst>
        </pc:spChg>
        <pc:spChg chg="mod">
          <ac:chgData name="Winfried Veil" userId="afb0ddab7aa038d4" providerId="LiveId" clId="{70D94776-F302-2546-AB37-286E7FA2FB05}" dt="2024-03-21T10:02:46.856" v="1001" actId="207"/>
          <ac:spMkLst>
            <pc:docMk/>
            <pc:sldMk cId="1046579497" sldId="646"/>
            <ac:spMk id="25" creationId="{875B0F47-FEE5-58DB-CAB8-9A5E8BB15C72}"/>
          </ac:spMkLst>
        </pc:spChg>
        <pc:spChg chg="mod">
          <ac:chgData name="Winfried Veil" userId="afb0ddab7aa038d4" providerId="LiveId" clId="{70D94776-F302-2546-AB37-286E7FA2FB05}" dt="2024-03-21T10:02:46.856" v="1001" actId="207"/>
          <ac:spMkLst>
            <pc:docMk/>
            <pc:sldMk cId="1046579497" sldId="646"/>
            <ac:spMk id="26" creationId="{A53DB67D-BEA3-A2D2-3D50-83FC4D06A769}"/>
          </ac:spMkLst>
        </pc:spChg>
        <pc:spChg chg="mod">
          <ac:chgData name="Winfried Veil" userId="afb0ddab7aa038d4" providerId="LiveId" clId="{70D94776-F302-2546-AB37-286E7FA2FB05}" dt="2024-03-21T10:02:46.856" v="1001" actId="207"/>
          <ac:spMkLst>
            <pc:docMk/>
            <pc:sldMk cId="1046579497" sldId="646"/>
            <ac:spMk id="28" creationId="{034A93B5-9A05-46DC-F76E-D7258C3D37AA}"/>
          </ac:spMkLst>
        </pc:spChg>
        <pc:spChg chg="mod">
          <ac:chgData name="Winfried Veil" userId="afb0ddab7aa038d4" providerId="LiveId" clId="{70D94776-F302-2546-AB37-286E7FA2FB05}" dt="2024-03-21T10:02:46.856" v="1001" actId="207"/>
          <ac:spMkLst>
            <pc:docMk/>
            <pc:sldMk cId="1046579497" sldId="646"/>
            <ac:spMk id="29" creationId="{656729DA-0E0E-1F0D-0483-3007DB4A8BE1}"/>
          </ac:spMkLst>
        </pc:spChg>
        <pc:grpChg chg="add mod">
          <ac:chgData name="Winfried Veil" userId="afb0ddab7aa038d4" providerId="LiveId" clId="{70D94776-F302-2546-AB37-286E7FA2FB05}" dt="2024-03-21T10:02:46.856" v="1001" actId="207"/>
          <ac:grpSpMkLst>
            <pc:docMk/>
            <pc:sldMk cId="1046579497" sldId="646"/>
            <ac:grpSpMk id="3" creationId="{9AECE011-7090-1975-5556-DFDEC31A2F20}"/>
          </ac:grpSpMkLst>
        </pc:grpChg>
        <pc:grpChg chg="add mod">
          <ac:chgData name="Winfried Veil" userId="afb0ddab7aa038d4" providerId="LiveId" clId="{70D94776-F302-2546-AB37-286E7FA2FB05}" dt="2024-03-21T10:02:46.856" v="1001" actId="207"/>
          <ac:grpSpMkLst>
            <pc:docMk/>
            <pc:sldMk cId="1046579497" sldId="646"/>
            <ac:grpSpMk id="14" creationId="{145D5577-B414-1F7F-47E4-4ADBBF5A188B}"/>
          </ac:grpSpMkLst>
        </pc:grpChg>
        <pc:grpChg chg="add mod">
          <ac:chgData name="Winfried Veil" userId="afb0ddab7aa038d4" providerId="LiveId" clId="{70D94776-F302-2546-AB37-286E7FA2FB05}" dt="2024-03-21T10:02:46.856" v="1001" actId="207"/>
          <ac:grpSpMkLst>
            <pc:docMk/>
            <pc:sldMk cId="1046579497" sldId="646"/>
            <ac:grpSpMk id="18" creationId="{C21FDCC2-D24F-F8B4-F267-A2D4DE49ACF3}"/>
          </ac:grpSpMkLst>
        </pc:grpChg>
        <pc:grpChg chg="add mod">
          <ac:chgData name="Winfried Veil" userId="afb0ddab7aa038d4" providerId="LiveId" clId="{70D94776-F302-2546-AB37-286E7FA2FB05}" dt="2024-03-21T10:02:46.856" v="1001" actId="207"/>
          <ac:grpSpMkLst>
            <pc:docMk/>
            <pc:sldMk cId="1046579497" sldId="646"/>
            <ac:grpSpMk id="21" creationId="{9576CE95-4198-B9CE-F8FD-E44EA76AC180}"/>
          </ac:grpSpMkLst>
        </pc:grpChg>
        <pc:grpChg chg="add mod">
          <ac:chgData name="Winfried Veil" userId="afb0ddab7aa038d4" providerId="LiveId" clId="{70D94776-F302-2546-AB37-286E7FA2FB05}" dt="2024-03-21T10:02:46.856" v="1001" actId="207"/>
          <ac:grpSpMkLst>
            <pc:docMk/>
            <pc:sldMk cId="1046579497" sldId="646"/>
            <ac:grpSpMk id="24" creationId="{09947916-7505-FE4E-CD88-E8373ED74AF9}"/>
          </ac:grpSpMkLst>
        </pc:grpChg>
        <pc:grpChg chg="add mod">
          <ac:chgData name="Winfried Veil" userId="afb0ddab7aa038d4" providerId="LiveId" clId="{70D94776-F302-2546-AB37-286E7FA2FB05}" dt="2024-03-21T10:02:46.856" v="1001" actId="207"/>
          <ac:grpSpMkLst>
            <pc:docMk/>
            <pc:sldMk cId="1046579497" sldId="646"/>
            <ac:grpSpMk id="27" creationId="{0F98A144-2D7D-F8F1-7DBB-65C6CADAA0ED}"/>
          </ac:grpSpMkLst>
        </pc:grpChg>
        <pc:graphicFrameChg chg="add del mod">
          <ac:chgData name="Winfried Veil" userId="afb0ddab7aa038d4" providerId="LiveId" clId="{70D94776-F302-2546-AB37-286E7FA2FB05}" dt="2024-03-21T09:53:27.172" v="928"/>
          <ac:graphicFrameMkLst>
            <pc:docMk/>
            <pc:sldMk cId="1046579497" sldId="646"/>
            <ac:graphicFrameMk id="7" creationId="{F47D93FF-C2D8-3189-C4F9-080CBE1596C1}"/>
          </ac:graphicFrameMkLst>
        </pc:graphicFrameChg>
      </pc:sldChg>
      <pc:sldChg chg="addSp delSp modSp add del mod setBg modNotesTx">
        <pc:chgData name="Winfried Veil" userId="afb0ddab7aa038d4" providerId="LiveId" clId="{70D94776-F302-2546-AB37-286E7FA2FB05}" dt="2024-03-21T11:17:26.511" v="1804" actId="2696"/>
        <pc:sldMkLst>
          <pc:docMk/>
          <pc:sldMk cId="805204723" sldId="694"/>
        </pc:sldMkLst>
        <pc:spChg chg="add mod">
          <ac:chgData name="Winfried Veil" userId="afb0ddab7aa038d4" providerId="LiveId" clId="{70D94776-F302-2546-AB37-286E7FA2FB05}" dt="2024-03-21T11:01:41.265" v="1567" actId="21"/>
          <ac:spMkLst>
            <pc:docMk/>
            <pc:sldMk cId="805204723" sldId="694"/>
            <ac:spMk id="3" creationId="{2EB513C3-C159-DE7C-8ADC-8B6D0940DCC4}"/>
          </ac:spMkLst>
        </pc:spChg>
        <pc:spChg chg="mod">
          <ac:chgData name="Winfried Veil" userId="afb0ddab7aa038d4" providerId="LiveId" clId="{70D94776-F302-2546-AB37-286E7FA2FB05}" dt="2024-03-21T11:00:01.363" v="1560" actId="207"/>
          <ac:spMkLst>
            <pc:docMk/>
            <pc:sldMk cId="805204723" sldId="694"/>
            <ac:spMk id="4" creationId="{191523AF-AB95-E44A-8FB9-939AF3713B2B}"/>
          </ac:spMkLst>
        </pc:spChg>
        <pc:spChg chg="del mod">
          <ac:chgData name="Winfried Veil" userId="afb0ddab7aa038d4" providerId="LiveId" clId="{70D94776-F302-2546-AB37-286E7FA2FB05}" dt="2024-03-21T11:00:55.803" v="1562" actId="21"/>
          <ac:spMkLst>
            <pc:docMk/>
            <pc:sldMk cId="805204723" sldId="694"/>
            <ac:spMk id="7" creationId="{95C144BE-8CAF-3B4C-9E17-624CA9185298}"/>
          </ac:spMkLst>
        </pc:spChg>
        <pc:graphicFrameChg chg="del mod modGraphic">
          <ac:chgData name="Winfried Veil" userId="afb0ddab7aa038d4" providerId="LiveId" clId="{70D94776-F302-2546-AB37-286E7FA2FB05}" dt="2024-03-21T11:01:41.265" v="1567" actId="21"/>
          <ac:graphicFrameMkLst>
            <pc:docMk/>
            <pc:sldMk cId="805204723" sldId="694"/>
            <ac:graphicFrameMk id="6" creationId="{214077C7-348B-4844-9B45-F1B05297FDD1}"/>
          </ac:graphicFrameMkLst>
        </pc:graphicFrameChg>
      </pc:sldChg>
      <pc:sldChg chg="addSp delSp modSp add del mod setBg">
        <pc:chgData name="Winfried Veil" userId="afb0ddab7aa038d4" providerId="LiveId" clId="{70D94776-F302-2546-AB37-286E7FA2FB05}" dt="2024-03-21T09:57:51.713" v="983" actId="2696"/>
        <pc:sldMkLst>
          <pc:docMk/>
          <pc:sldMk cId="1898815093" sldId="740"/>
        </pc:sldMkLst>
        <pc:spChg chg="add del mod">
          <ac:chgData name="Winfried Veil" userId="afb0ddab7aa038d4" providerId="LiveId" clId="{70D94776-F302-2546-AB37-286E7FA2FB05}" dt="2024-03-21T09:52:55.736" v="926" actId="21"/>
          <ac:spMkLst>
            <pc:docMk/>
            <pc:sldMk cId="1898815093" sldId="740"/>
            <ac:spMk id="3" creationId="{37B79B81-60D3-FB02-71EB-272A5C714AC3}"/>
          </ac:spMkLst>
        </pc:spChg>
        <pc:spChg chg="mod">
          <ac:chgData name="Winfried Veil" userId="afb0ddab7aa038d4" providerId="LiveId" clId="{70D94776-F302-2546-AB37-286E7FA2FB05}" dt="2024-03-21T09:51:16.854" v="879" actId="27636"/>
          <ac:spMkLst>
            <pc:docMk/>
            <pc:sldMk cId="1898815093" sldId="740"/>
            <ac:spMk id="6" creationId="{DE1C8436-CB34-BEFA-9734-A08BD7E08225}"/>
          </ac:spMkLst>
        </pc:spChg>
        <pc:spChg chg="mod">
          <ac:chgData name="Winfried Veil" userId="afb0ddab7aa038d4" providerId="LiveId" clId="{70D94776-F302-2546-AB37-286E7FA2FB05}" dt="2024-03-21T09:51:16.841" v="878" actId="27636"/>
          <ac:spMkLst>
            <pc:docMk/>
            <pc:sldMk cId="1898815093" sldId="740"/>
            <ac:spMk id="7" creationId="{1DAA6729-EC82-37D2-0212-B38D5515F9C8}"/>
          </ac:spMkLst>
        </pc:spChg>
        <pc:spChg chg="mod">
          <ac:chgData name="Winfried Veil" userId="afb0ddab7aa038d4" providerId="LiveId" clId="{70D94776-F302-2546-AB37-286E7FA2FB05}" dt="2024-03-21T09:51:16.826" v="877" actId="27636"/>
          <ac:spMkLst>
            <pc:docMk/>
            <pc:sldMk cId="1898815093" sldId="740"/>
            <ac:spMk id="10" creationId="{FC650E23-0C3F-D31C-D437-737109784845}"/>
          </ac:spMkLst>
        </pc:spChg>
        <pc:graphicFrameChg chg="add del mod">
          <ac:chgData name="Winfried Veil" userId="afb0ddab7aa038d4" providerId="LiveId" clId="{70D94776-F302-2546-AB37-286E7FA2FB05}" dt="2024-03-21T09:52:55.736" v="926" actId="21"/>
          <ac:graphicFrameMkLst>
            <pc:docMk/>
            <pc:sldMk cId="1898815093" sldId="740"/>
            <ac:graphicFrameMk id="8" creationId="{90735E6A-1998-36BB-7BA9-D9513F2FBEF6}"/>
          </ac:graphicFrameMkLst>
        </pc:graphicFrameChg>
      </pc:sldChg>
      <pc:sldChg chg="modSp add mod setBg">
        <pc:chgData name="Winfried Veil" userId="afb0ddab7aa038d4" providerId="LiveId" clId="{70D94776-F302-2546-AB37-286E7FA2FB05}" dt="2024-03-21T10:44:08.035" v="1488" actId="20577"/>
        <pc:sldMkLst>
          <pc:docMk/>
          <pc:sldMk cId="2281562877" sldId="778"/>
        </pc:sldMkLst>
        <pc:spChg chg="mod">
          <ac:chgData name="Winfried Veil" userId="afb0ddab7aa038d4" providerId="LiveId" clId="{70D94776-F302-2546-AB37-286E7FA2FB05}" dt="2024-03-21T10:44:08.035" v="1488" actId="20577"/>
          <ac:spMkLst>
            <pc:docMk/>
            <pc:sldMk cId="2281562877" sldId="778"/>
            <ac:spMk id="2" creationId="{6876CD0B-7A17-B29D-2A34-DECDBB123716}"/>
          </ac:spMkLst>
        </pc:spChg>
        <pc:spChg chg="mod">
          <ac:chgData name="Winfried Veil" userId="afb0ddab7aa038d4" providerId="LiveId" clId="{70D94776-F302-2546-AB37-286E7FA2FB05}" dt="2024-03-21T10:01:58.636" v="996" actId="27636"/>
          <ac:spMkLst>
            <pc:docMk/>
            <pc:sldMk cId="2281562877" sldId="778"/>
            <ac:spMk id="5" creationId="{39BAB234-9140-D582-E2E7-5640455130BA}"/>
          </ac:spMkLst>
        </pc:spChg>
        <pc:graphicFrameChg chg="mod">
          <ac:chgData name="Winfried Veil" userId="afb0ddab7aa038d4" providerId="LiveId" clId="{70D94776-F302-2546-AB37-286E7FA2FB05}" dt="2024-03-21T10:21:14.002" v="1421" actId="20577"/>
          <ac:graphicFrameMkLst>
            <pc:docMk/>
            <pc:sldMk cId="2281562877" sldId="778"/>
            <ac:graphicFrameMk id="3" creationId="{4D7A3C97-CB1A-5BD1-EC1B-8037526E650A}"/>
          </ac:graphicFrameMkLst>
        </pc:graphicFrameChg>
        <pc:graphicFrameChg chg="mod">
          <ac:chgData name="Winfried Veil" userId="afb0ddab7aa038d4" providerId="LiveId" clId="{70D94776-F302-2546-AB37-286E7FA2FB05}" dt="2024-03-21T10:18:52.989" v="1347" actId="20577"/>
          <ac:graphicFrameMkLst>
            <pc:docMk/>
            <pc:sldMk cId="2281562877" sldId="778"/>
            <ac:graphicFrameMk id="14" creationId="{B6EAD496-2C77-FC80-F740-7B8F74948D3F}"/>
          </ac:graphicFrameMkLst>
        </pc:graphicFrameChg>
      </pc:sldChg>
      <pc:sldChg chg="del modNotesTx">
        <pc:chgData name="Winfried Veil" userId="afb0ddab7aa038d4" providerId="LiveId" clId="{70D94776-F302-2546-AB37-286E7FA2FB05}" dt="2024-03-17T18:02:40.120" v="103" actId="2696"/>
        <pc:sldMkLst>
          <pc:docMk/>
          <pc:sldMk cId="3427325308" sldId="2278"/>
        </pc:sldMkLst>
      </pc:sldChg>
      <pc:sldChg chg="modSp mod modTransition modNotesTx">
        <pc:chgData name="Winfried Veil" userId="afb0ddab7aa038d4" providerId="LiveId" clId="{70D94776-F302-2546-AB37-286E7FA2FB05}" dt="2024-03-21T12:43:38.781" v="2509"/>
        <pc:sldMkLst>
          <pc:docMk/>
          <pc:sldMk cId="189497577" sldId="2294"/>
        </pc:sldMkLst>
        <pc:spChg chg="mod">
          <ac:chgData name="Winfried Veil" userId="afb0ddab7aa038d4" providerId="LiveId" clId="{70D94776-F302-2546-AB37-286E7FA2FB05}" dt="2024-03-17T17:43:18.477" v="79" actId="14100"/>
          <ac:spMkLst>
            <pc:docMk/>
            <pc:sldMk cId="189497577" sldId="2294"/>
            <ac:spMk id="3" creationId="{F42073AA-3BB7-901E-E4F6-083566C8A9B1}"/>
          </ac:spMkLst>
        </pc:spChg>
      </pc:sldChg>
      <pc:sldChg chg="delSp del mod">
        <pc:chgData name="Winfried Veil" userId="afb0ddab7aa038d4" providerId="LiveId" clId="{70D94776-F302-2546-AB37-286E7FA2FB05}" dt="2024-03-17T17:37:32.504" v="5" actId="2696"/>
        <pc:sldMkLst>
          <pc:docMk/>
          <pc:sldMk cId="2736630437" sldId="2296"/>
        </pc:sldMkLst>
        <pc:spChg chg="del">
          <ac:chgData name="Winfried Veil" userId="afb0ddab7aa038d4" providerId="LiveId" clId="{70D94776-F302-2546-AB37-286E7FA2FB05}" dt="2024-03-17T17:37:14.023" v="0" actId="21"/>
          <ac:spMkLst>
            <pc:docMk/>
            <pc:sldMk cId="2736630437" sldId="2296"/>
            <ac:spMk id="22" creationId="{0FAB7113-4DDB-3548-B254-0368E57D1FF6}"/>
          </ac:spMkLst>
        </pc:spChg>
      </pc:sldChg>
      <pc:sldChg chg="delSp del mod">
        <pc:chgData name="Winfried Veil" userId="afb0ddab7aa038d4" providerId="LiveId" clId="{70D94776-F302-2546-AB37-286E7FA2FB05}" dt="2024-03-17T17:37:47.386" v="9" actId="2696"/>
        <pc:sldMkLst>
          <pc:docMk/>
          <pc:sldMk cId="2371779937" sldId="2297"/>
        </pc:sldMkLst>
        <pc:spChg chg="del">
          <ac:chgData name="Winfried Veil" userId="afb0ddab7aa038d4" providerId="LiveId" clId="{70D94776-F302-2546-AB37-286E7FA2FB05}" dt="2024-03-17T17:37:36.799" v="6" actId="21"/>
          <ac:spMkLst>
            <pc:docMk/>
            <pc:sldMk cId="2371779937" sldId="2297"/>
            <ac:spMk id="22" creationId="{0FAB7113-4DDB-3548-B254-0368E57D1FF6}"/>
          </ac:spMkLst>
        </pc:spChg>
      </pc:sldChg>
      <pc:sldChg chg="modNotesTx">
        <pc:chgData name="Winfried Veil" userId="afb0ddab7aa038d4" providerId="LiveId" clId="{70D94776-F302-2546-AB37-286E7FA2FB05}" dt="2024-03-17T17:50:09.422" v="90" actId="20577"/>
        <pc:sldMkLst>
          <pc:docMk/>
          <pc:sldMk cId="3136706740" sldId="2303"/>
        </pc:sldMkLst>
      </pc:sldChg>
      <pc:sldChg chg="modNotesTx">
        <pc:chgData name="Winfried Veil" userId="afb0ddab7aa038d4" providerId="LiveId" clId="{70D94776-F302-2546-AB37-286E7FA2FB05}" dt="2024-03-17T17:51:48.467" v="91" actId="20577"/>
        <pc:sldMkLst>
          <pc:docMk/>
          <pc:sldMk cId="1598126542" sldId="2304"/>
        </pc:sldMkLst>
      </pc:sldChg>
      <pc:sldChg chg="modNotesTx">
        <pc:chgData name="Winfried Veil" userId="afb0ddab7aa038d4" providerId="LiveId" clId="{70D94776-F302-2546-AB37-286E7FA2FB05}" dt="2024-03-17T17:52:54.505" v="93" actId="20577"/>
        <pc:sldMkLst>
          <pc:docMk/>
          <pc:sldMk cId="4087068089" sldId="2305"/>
        </pc:sldMkLst>
      </pc:sldChg>
      <pc:sldChg chg="addSp modSp mod modNotesTx">
        <pc:chgData name="Winfried Veil" userId="afb0ddab7aa038d4" providerId="LiveId" clId="{70D94776-F302-2546-AB37-286E7FA2FB05}" dt="2024-03-17T17:58:44.473" v="102" actId="20577"/>
        <pc:sldMkLst>
          <pc:docMk/>
          <pc:sldMk cId="2159975128" sldId="2306"/>
        </pc:sldMkLst>
        <pc:spChg chg="add mod">
          <ac:chgData name="Winfried Veil" userId="afb0ddab7aa038d4" providerId="LiveId" clId="{70D94776-F302-2546-AB37-286E7FA2FB05}" dt="2024-03-17T17:37:45.344" v="8" actId="14100"/>
          <ac:spMkLst>
            <pc:docMk/>
            <pc:sldMk cId="2159975128" sldId="2306"/>
            <ac:spMk id="3" creationId="{D33458B3-C3E8-C687-5511-10A262773F44}"/>
          </ac:spMkLst>
        </pc:spChg>
      </pc:sldChg>
      <pc:sldChg chg="addSp delSp modSp add mod modNotesTx">
        <pc:chgData name="Winfried Veil" userId="afb0ddab7aa038d4" providerId="LiveId" clId="{70D94776-F302-2546-AB37-286E7FA2FB05}" dt="2024-03-17T17:54:26.997" v="101" actId="1076"/>
        <pc:sldMkLst>
          <pc:docMk/>
          <pc:sldMk cId="802359208" sldId="2307"/>
        </pc:sldMkLst>
        <pc:spChg chg="del">
          <ac:chgData name="Winfried Veil" userId="afb0ddab7aa038d4" providerId="LiveId" clId="{70D94776-F302-2546-AB37-286E7FA2FB05}" dt="2024-03-17T17:49:23.021" v="85" actId="21"/>
          <ac:spMkLst>
            <pc:docMk/>
            <pc:sldMk cId="802359208" sldId="2307"/>
            <ac:spMk id="3" creationId="{86664A37-6B5C-0006-365D-1283BE8F3F26}"/>
          </ac:spMkLst>
        </pc:spChg>
        <pc:spChg chg="add del mod">
          <ac:chgData name="Winfried Veil" userId="afb0ddab7aa038d4" providerId="LiveId" clId="{70D94776-F302-2546-AB37-286E7FA2FB05}" dt="2024-03-17T17:49:27.624" v="87" actId="478"/>
          <ac:spMkLst>
            <pc:docMk/>
            <pc:sldMk cId="802359208" sldId="2307"/>
            <ac:spMk id="4" creationId="{D4FF33C5-BDD2-7B43-4793-E598CA31DCCC}"/>
          </ac:spMkLst>
        </pc:spChg>
        <pc:spChg chg="add mod">
          <ac:chgData name="Winfried Veil" userId="afb0ddab7aa038d4" providerId="LiveId" clId="{70D94776-F302-2546-AB37-286E7FA2FB05}" dt="2024-03-17T17:54:26.997" v="101" actId="1076"/>
          <ac:spMkLst>
            <pc:docMk/>
            <pc:sldMk cId="802359208" sldId="2307"/>
            <ac:spMk id="7" creationId="{381854A2-670F-571B-6D88-218D9492785F}"/>
          </ac:spMkLst>
        </pc:spChg>
      </pc:sldChg>
      <pc:sldChg chg="addSp modSp add del mod">
        <pc:chgData name="Winfried Veil" userId="afb0ddab7aa038d4" providerId="LiveId" clId="{70D94776-F302-2546-AB37-286E7FA2FB05}" dt="2024-03-17T17:37:31.051" v="4" actId="2696"/>
        <pc:sldMkLst>
          <pc:docMk/>
          <pc:sldMk cId="2887838158" sldId="2307"/>
        </pc:sldMkLst>
        <pc:spChg chg="add mod">
          <ac:chgData name="Winfried Veil" userId="afb0ddab7aa038d4" providerId="LiveId" clId="{70D94776-F302-2546-AB37-286E7FA2FB05}" dt="2024-03-17T17:37:25.176" v="3" actId="14100"/>
          <ac:spMkLst>
            <pc:docMk/>
            <pc:sldMk cId="2887838158" sldId="2307"/>
            <ac:spMk id="3" creationId="{6BA6DD39-4965-30DD-51FB-30C21C24AB70}"/>
          </ac:spMkLst>
        </pc:spChg>
      </pc:sldChg>
      <pc:sldChg chg="addSp delSp modSp new mod modTransition setBg modAnim setClrOvrMap modNotesTx">
        <pc:chgData name="Winfried Veil" userId="afb0ddab7aa038d4" providerId="LiveId" clId="{70D94776-F302-2546-AB37-286E7FA2FB05}" dt="2024-03-21T12:42:33.329" v="2498"/>
        <pc:sldMkLst>
          <pc:docMk/>
          <pc:sldMk cId="3330861418" sldId="2308"/>
        </pc:sldMkLst>
        <pc:spChg chg="add del mod">
          <ac:chgData name="Winfried Veil" userId="afb0ddab7aa038d4" providerId="LiveId" clId="{70D94776-F302-2546-AB37-286E7FA2FB05}" dt="2024-03-21T07:33:49.453" v="321"/>
          <ac:spMkLst>
            <pc:docMk/>
            <pc:sldMk cId="3330861418" sldId="2308"/>
            <ac:spMk id="4" creationId="{130838BF-954C-6B63-6187-7509D49BE58D}"/>
          </ac:spMkLst>
        </pc:spChg>
        <pc:spChg chg="add del mod">
          <ac:chgData name="Winfried Veil" userId="afb0ddab7aa038d4" providerId="LiveId" clId="{70D94776-F302-2546-AB37-286E7FA2FB05}" dt="2024-03-21T11:27:14.308" v="2195" actId="21"/>
          <ac:spMkLst>
            <pc:docMk/>
            <pc:sldMk cId="3330861418" sldId="2308"/>
            <ac:spMk id="5" creationId="{6F53E140-7C2E-FEE9-27D4-670C915AC3BA}"/>
          </ac:spMkLst>
        </pc:spChg>
        <pc:spChg chg="add del mod">
          <ac:chgData name="Winfried Veil" userId="afb0ddab7aa038d4" providerId="LiveId" clId="{70D94776-F302-2546-AB37-286E7FA2FB05}" dt="2024-03-21T11:27:06.846" v="2193" actId="478"/>
          <ac:spMkLst>
            <pc:docMk/>
            <pc:sldMk cId="3330861418" sldId="2308"/>
            <ac:spMk id="6" creationId="{4E7B734B-236B-A5E1-D10A-B4F77E5F4DBD}"/>
          </ac:spMkLst>
        </pc:spChg>
        <pc:spChg chg="add mod">
          <ac:chgData name="Winfried Veil" userId="afb0ddab7aa038d4" providerId="LiveId" clId="{70D94776-F302-2546-AB37-286E7FA2FB05}" dt="2024-03-21T11:32:00.606" v="2360" actId="207"/>
          <ac:spMkLst>
            <pc:docMk/>
            <pc:sldMk cId="3330861418" sldId="2308"/>
            <ac:spMk id="7" creationId="{65EFCB81-7872-4313-7D00-3A767D6B2905}"/>
          </ac:spMkLst>
        </pc:spChg>
        <pc:spChg chg="add del">
          <ac:chgData name="Winfried Veil" userId="afb0ddab7aa038d4" providerId="LiveId" clId="{70D94776-F302-2546-AB37-286E7FA2FB05}" dt="2024-03-21T07:31:59.643" v="316" actId="26606"/>
          <ac:spMkLst>
            <pc:docMk/>
            <pc:sldMk cId="3330861418" sldId="2308"/>
            <ac:spMk id="8" creationId="{AFF43A89-FF65-44A9-BE4C-DC7389FF9CE1}"/>
          </ac:spMkLst>
        </pc:spChg>
        <pc:spChg chg="add mod">
          <ac:chgData name="Winfried Veil" userId="afb0ddab7aa038d4" providerId="LiveId" clId="{70D94776-F302-2546-AB37-286E7FA2FB05}" dt="2024-03-21T11:33:43.756" v="2460" actId="1076"/>
          <ac:spMkLst>
            <pc:docMk/>
            <pc:sldMk cId="3330861418" sldId="2308"/>
            <ac:spMk id="9" creationId="{C884D876-7DDD-B43C-27A6-7402AF250814}"/>
          </ac:spMkLst>
        </pc:spChg>
        <pc:spChg chg="add del">
          <ac:chgData name="Winfried Veil" userId="afb0ddab7aa038d4" providerId="LiveId" clId="{70D94776-F302-2546-AB37-286E7FA2FB05}" dt="2024-03-21T07:31:59.643" v="316" actId="26606"/>
          <ac:spMkLst>
            <pc:docMk/>
            <pc:sldMk cId="3330861418" sldId="2308"/>
            <ac:spMk id="10" creationId="{3CBC4341-33FB-4D46-A7B4-62039B616233}"/>
          </ac:spMkLst>
        </pc:spChg>
        <pc:spChg chg="add mod">
          <ac:chgData name="Winfried Veil" userId="afb0ddab7aa038d4" providerId="LiveId" clId="{70D94776-F302-2546-AB37-286E7FA2FB05}" dt="2024-03-21T11:34:21.630" v="2492" actId="1076"/>
          <ac:spMkLst>
            <pc:docMk/>
            <pc:sldMk cId="3330861418" sldId="2308"/>
            <ac:spMk id="11" creationId="{DC567187-346B-6D22-BF7B-2BD5A0A3841B}"/>
          </ac:spMkLst>
        </pc:spChg>
        <pc:spChg chg="add del">
          <ac:chgData name="Winfried Veil" userId="afb0ddab7aa038d4" providerId="LiveId" clId="{70D94776-F302-2546-AB37-286E7FA2FB05}" dt="2024-03-21T07:31:59.643" v="316" actId="26606"/>
          <ac:spMkLst>
            <pc:docMk/>
            <pc:sldMk cId="3330861418" sldId="2308"/>
            <ac:spMk id="12" creationId="{89394C5B-B8DE-4221-8CA4-A30237DB3241}"/>
          </ac:spMkLst>
        </pc:spChg>
        <pc:spChg chg="add del">
          <ac:chgData name="Winfried Veil" userId="afb0ddab7aa038d4" providerId="LiveId" clId="{70D94776-F302-2546-AB37-286E7FA2FB05}" dt="2024-03-21T11:27:36.159" v="2200" actId="26606"/>
          <ac:spMkLst>
            <pc:docMk/>
            <pc:sldMk cId="3330861418" sldId="2308"/>
            <ac:spMk id="17" creationId="{652BD35A-BC99-4831-A358-06E2CEB96697}"/>
          </ac:spMkLst>
        </pc:spChg>
        <pc:spChg chg="add del">
          <ac:chgData name="Winfried Veil" userId="afb0ddab7aa038d4" providerId="LiveId" clId="{70D94776-F302-2546-AB37-286E7FA2FB05}" dt="2024-03-21T11:27:36.159" v="2200" actId="26606"/>
          <ac:spMkLst>
            <pc:docMk/>
            <pc:sldMk cId="3330861418" sldId="2308"/>
            <ac:spMk id="19" creationId="{B76E24C1-2968-40DC-A36E-F6B85F0F0752}"/>
          </ac:spMkLst>
        </pc:spChg>
        <pc:spChg chg="add">
          <ac:chgData name="Winfried Veil" userId="afb0ddab7aa038d4" providerId="LiveId" clId="{70D94776-F302-2546-AB37-286E7FA2FB05}" dt="2024-03-21T11:27:36.159" v="2200" actId="26606"/>
          <ac:spMkLst>
            <pc:docMk/>
            <pc:sldMk cId="3330861418" sldId="2308"/>
            <ac:spMk id="24" creationId="{8DA9D5E3-3A22-4873-81C8-59749E2165B5}"/>
          </ac:spMkLst>
        </pc:spChg>
        <pc:picChg chg="add mod">
          <ac:chgData name="Winfried Veil" userId="afb0ddab7aa038d4" providerId="LiveId" clId="{70D94776-F302-2546-AB37-286E7FA2FB05}" dt="2024-03-21T11:27:36.159" v="2200" actId="26606"/>
          <ac:picMkLst>
            <pc:docMk/>
            <pc:sldMk cId="3330861418" sldId="2308"/>
            <ac:picMk id="3" creationId="{06E511F0-7DF1-6396-0994-36613C546A87}"/>
          </ac:picMkLst>
        </pc:picChg>
      </pc:sldChg>
      <pc:sldChg chg="modSp add setBg">
        <pc:chgData name="Winfried Veil" userId="afb0ddab7aa038d4" providerId="LiveId" clId="{70D94776-F302-2546-AB37-286E7FA2FB05}" dt="2024-03-21T09:32:22.837" v="867" actId="113"/>
        <pc:sldMkLst>
          <pc:docMk/>
          <pc:sldMk cId="1573176078" sldId="2309"/>
        </pc:sldMkLst>
        <pc:graphicFrameChg chg="mod">
          <ac:chgData name="Winfried Veil" userId="afb0ddab7aa038d4" providerId="LiveId" clId="{70D94776-F302-2546-AB37-286E7FA2FB05}" dt="2024-03-21T09:32:22.837" v="867" actId="113"/>
          <ac:graphicFrameMkLst>
            <pc:docMk/>
            <pc:sldMk cId="1573176078" sldId="2309"/>
            <ac:graphicFrameMk id="14" creationId="{DCAC8C45-CA58-0340-A3AC-968DEF3D6586}"/>
          </ac:graphicFrameMkLst>
        </pc:graphicFrameChg>
      </pc:sldChg>
      <pc:sldChg chg="addSp delSp modSp new mod modTransition setBg modAnim">
        <pc:chgData name="Winfried Veil" userId="afb0ddab7aa038d4" providerId="LiveId" clId="{70D94776-F302-2546-AB37-286E7FA2FB05}" dt="2024-03-21T12:42:36.835" v="2499"/>
        <pc:sldMkLst>
          <pc:docMk/>
          <pc:sldMk cId="324222830" sldId="2310"/>
        </pc:sldMkLst>
        <pc:spChg chg="del">
          <ac:chgData name="Winfried Veil" userId="afb0ddab7aa038d4" providerId="LiveId" clId="{70D94776-F302-2546-AB37-286E7FA2FB05}" dt="2024-03-21T11:01:00.976" v="1563"/>
          <ac:spMkLst>
            <pc:docMk/>
            <pc:sldMk cId="324222830" sldId="2310"/>
            <ac:spMk id="2" creationId="{295B09E3-FD16-D2EE-84B9-02F92F62C84D}"/>
          </ac:spMkLst>
        </pc:spChg>
        <pc:spChg chg="del">
          <ac:chgData name="Winfried Veil" userId="afb0ddab7aa038d4" providerId="LiveId" clId="{70D94776-F302-2546-AB37-286E7FA2FB05}" dt="2024-03-21T11:01:48.864" v="1569" actId="478"/>
          <ac:spMkLst>
            <pc:docMk/>
            <pc:sldMk cId="324222830" sldId="2310"/>
            <ac:spMk id="3" creationId="{6999F16A-27FD-88B2-EE80-AA9CD69454C6}"/>
          </ac:spMkLst>
        </pc:spChg>
        <pc:spChg chg="del">
          <ac:chgData name="Winfried Veil" userId="afb0ddab7aa038d4" providerId="LiveId" clId="{70D94776-F302-2546-AB37-286E7FA2FB05}" dt="2024-03-21T11:01:45.494" v="1568" actId="478"/>
          <ac:spMkLst>
            <pc:docMk/>
            <pc:sldMk cId="324222830" sldId="2310"/>
            <ac:spMk id="4" creationId="{61A81337-69BD-C642-3AE9-22228F15F3C7}"/>
          </ac:spMkLst>
        </pc:spChg>
        <pc:spChg chg="del">
          <ac:chgData name="Winfried Veil" userId="afb0ddab7aa038d4" providerId="LiveId" clId="{70D94776-F302-2546-AB37-286E7FA2FB05}" dt="2024-03-21T11:02:49.515" v="1578" actId="478"/>
          <ac:spMkLst>
            <pc:docMk/>
            <pc:sldMk cId="324222830" sldId="2310"/>
            <ac:spMk id="5" creationId="{306D28D5-4E81-CE3C-B895-E6A7106C73EC}"/>
          </ac:spMkLst>
        </pc:spChg>
        <pc:spChg chg="del">
          <ac:chgData name="Winfried Veil" userId="afb0ddab7aa038d4" providerId="LiveId" clId="{70D94776-F302-2546-AB37-286E7FA2FB05}" dt="2024-03-21T11:02:52.290" v="1579" actId="478"/>
          <ac:spMkLst>
            <pc:docMk/>
            <pc:sldMk cId="324222830" sldId="2310"/>
            <ac:spMk id="6" creationId="{78E5E43A-7A8F-5804-B27C-365BC64FDDC3}"/>
          </ac:spMkLst>
        </pc:spChg>
        <pc:spChg chg="add del mod">
          <ac:chgData name="Winfried Veil" userId="afb0ddab7aa038d4" providerId="LiveId" clId="{70D94776-F302-2546-AB37-286E7FA2FB05}" dt="2024-03-21T11:01:09.410" v="1564" actId="478"/>
          <ac:spMkLst>
            <pc:docMk/>
            <pc:sldMk cId="324222830" sldId="2310"/>
            <ac:spMk id="7" creationId="{7060ECB4-EC83-21E8-8ADB-AB88860C8A3D}"/>
          </ac:spMkLst>
        </pc:spChg>
        <pc:spChg chg="add del mod">
          <ac:chgData name="Winfried Veil" userId="afb0ddab7aa038d4" providerId="LiveId" clId="{70D94776-F302-2546-AB37-286E7FA2FB05}" dt="2024-03-21T11:01:12.323" v="1565" actId="478"/>
          <ac:spMkLst>
            <pc:docMk/>
            <pc:sldMk cId="324222830" sldId="2310"/>
            <ac:spMk id="9" creationId="{195D0C25-1373-E547-A0B4-55BD431F4082}"/>
          </ac:spMkLst>
        </pc:spChg>
        <pc:spChg chg="add mod">
          <ac:chgData name="Winfried Veil" userId="afb0ddab7aa038d4" providerId="LiveId" clId="{70D94776-F302-2546-AB37-286E7FA2FB05}" dt="2024-03-21T11:01:18.765" v="1566"/>
          <ac:spMkLst>
            <pc:docMk/>
            <pc:sldMk cId="324222830" sldId="2310"/>
            <ac:spMk id="10" creationId="{838BB647-B293-0032-F1E2-031F2AE347E8}"/>
          </ac:spMkLst>
        </pc:spChg>
        <pc:graphicFrameChg chg="add mod">
          <ac:chgData name="Winfried Veil" userId="afb0ddab7aa038d4" providerId="LiveId" clId="{70D94776-F302-2546-AB37-286E7FA2FB05}" dt="2024-03-21T11:11:22.753" v="1803"/>
          <ac:graphicFrameMkLst>
            <pc:docMk/>
            <pc:sldMk cId="324222830" sldId="2310"/>
            <ac:graphicFrameMk id="11" creationId="{C4BBA8F8-7C61-8ECA-9DBB-EFC18A02457A}"/>
          </ac:graphicFrameMkLst>
        </pc:graphicFrameChg>
        <pc:graphicFrameChg chg="add mod">
          <ac:chgData name="Winfried Veil" userId="afb0ddab7aa038d4" providerId="LiveId" clId="{70D94776-F302-2546-AB37-286E7FA2FB05}" dt="2024-03-21T11:10:33.278" v="1797" actId="1076"/>
          <ac:graphicFrameMkLst>
            <pc:docMk/>
            <pc:sldMk cId="324222830" sldId="2310"/>
            <ac:graphicFrameMk id="12" creationId="{93FD247D-B265-6971-3445-D24779F0CF64}"/>
          </ac:graphicFrameMkLst>
        </pc:graphicFrameChg>
      </pc:sldChg>
      <pc:sldChg chg="addSp delSp modSp add del mod">
        <pc:chgData name="Winfried Veil" userId="afb0ddab7aa038d4" providerId="LiveId" clId="{70D94776-F302-2546-AB37-286E7FA2FB05}" dt="2024-03-21T11:32:21.692" v="2361" actId="2696"/>
        <pc:sldMkLst>
          <pc:docMk/>
          <pc:sldMk cId="2232372118" sldId="2311"/>
        </pc:sldMkLst>
        <pc:spChg chg="add del mod">
          <ac:chgData name="Winfried Veil" userId="afb0ddab7aa038d4" providerId="LiveId" clId="{70D94776-F302-2546-AB37-286E7FA2FB05}" dt="2024-03-21T11:29:08.251" v="2234" actId="21"/>
          <ac:spMkLst>
            <pc:docMk/>
            <pc:sldMk cId="2232372118" sldId="2311"/>
            <ac:spMk id="6" creationId="{869240B0-A878-E081-A583-38D52120F511}"/>
          </ac:spMkLst>
        </pc:spChg>
        <pc:spChg chg="add del mod">
          <ac:chgData name="Winfried Veil" userId="afb0ddab7aa038d4" providerId="LiveId" clId="{70D94776-F302-2546-AB37-286E7FA2FB05}" dt="2024-03-21T11:27:21.246" v="2197"/>
          <ac:spMkLst>
            <pc:docMk/>
            <pc:sldMk cId="2232372118" sldId="2311"/>
            <ac:spMk id="7" creationId="{8281A6DA-BBB4-E0F1-D605-488433675422}"/>
          </ac:spMkLst>
        </pc:spChg>
        <pc:spChg chg="add del mod">
          <ac:chgData name="Winfried Veil" userId="afb0ddab7aa038d4" providerId="LiveId" clId="{70D94776-F302-2546-AB37-286E7FA2FB05}" dt="2024-03-21T11:27:54.096" v="2201" actId="21"/>
          <ac:spMkLst>
            <pc:docMk/>
            <pc:sldMk cId="2232372118" sldId="2311"/>
            <ac:spMk id="8" creationId="{1F4BD72E-9A2A-37EC-1E8F-75764D9CA8FB}"/>
          </ac:spMkLst>
        </pc:spChg>
      </pc:sldChg>
      <pc:sldChg chg="new del">
        <pc:chgData name="Winfried Veil" userId="afb0ddab7aa038d4" providerId="LiveId" clId="{70D94776-F302-2546-AB37-286E7FA2FB05}" dt="2024-03-21T11:24:20.469" v="2085" actId="680"/>
        <pc:sldMkLst>
          <pc:docMk/>
          <pc:sldMk cId="3162924106" sldId="23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ED094-0170-4FA1-8DAF-078D36F3BA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36A2CB-28A6-4FA5-9101-9F58D6A6676C}">
      <dgm:prSet/>
      <dgm:spPr>
        <a:solidFill>
          <a:srgbClr val="92D050"/>
        </a:solidFill>
      </dgm:spPr>
      <dgm:t>
        <a:bodyPr/>
        <a:lstStyle/>
        <a:p>
          <a:r>
            <a:rPr lang="de-DE" dirty="0">
              <a:solidFill>
                <a:schemeClr val="bg1"/>
              </a:solidFill>
            </a:rPr>
            <a:t>„Gold Standard“</a:t>
          </a:r>
          <a:endParaRPr lang="en-US" dirty="0">
            <a:solidFill>
              <a:schemeClr val="bg1"/>
            </a:solidFill>
          </a:endParaRPr>
        </a:p>
      </dgm:t>
    </dgm:pt>
    <dgm:pt modelId="{A0C8F8A7-62CC-4F63-87C2-D6932E2035EE}" type="parTrans" cxnId="{B2F5DEB3-7D0A-4323-9F90-376996017BAB}">
      <dgm:prSet/>
      <dgm:spPr/>
      <dgm:t>
        <a:bodyPr/>
        <a:lstStyle/>
        <a:p>
          <a:endParaRPr lang="en-US"/>
        </a:p>
      </dgm:t>
    </dgm:pt>
    <dgm:pt modelId="{C2D99A7D-0CB1-4226-B739-80B8E2FB5625}" type="sibTrans" cxnId="{B2F5DEB3-7D0A-4323-9F90-376996017BAB}">
      <dgm:prSet/>
      <dgm:spPr/>
      <dgm:t>
        <a:bodyPr/>
        <a:lstStyle/>
        <a:p>
          <a:endParaRPr lang="en-US"/>
        </a:p>
      </dgm:t>
    </dgm:pt>
    <dgm:pt modelId="{ADE07453-7EC1-4804-94EF-ADDC7FF6954B}">
      <dgm:prSet/>
      <dgm:spPr/>
      <dgm:t>
        <a:bodyPr/>
        <a:lstStyle/>
        <a:p>
          <a:pPr>
            <a:buFontTx/>
            <a:buNone/>
          </a:pPr>
          <a:r>
            <a:rPr lang="de-DE" i="1" dirty="0">
              <a:solidFill>
                <a:schemeClr val="bg1"/>
              </a:solidFill>
            </a:rPr>
            <a:t>	(Jan-Philipp Albrecht)</a:t>
          </a:r>
          <a:endParaRPr lang="en-US" dirty="0">
            <a:solidFill>
              <a:schemeClr val="bg1"/>
            </a:solidFill>
          </a:endParaRPr>
        </a:p>
      </dgm:t>
    </dgm:pt>
    <dgm:pt modelId="{A2F4705E-1546-47BC-8C7E-A16BDC0A108A}" type="parTrans" cxnId="{D8DD8A24-7E52-4E7F-AD26-B1A064348219}">
      <dgm:prSet/>
      <dgm:spPr/>
      <dgm:t>
        <a:bodyPr/>
        <a:lstStyle/>
        <a:p>
          <a:endParaRPr lang="en-US"/>
        </a:p>
      </dgm:t>
    </dgm:pt>
    <dgm:pt modelId="{6EBADDD8-3838-439B-A99E-0EBE21BC928D}" type="sibTrans" cxnId="{D8DD8A24-7E52-4E7F-AD26-B1A064348219}">
      <dgm:prSet/>
      <dgm:spPr/>
      <dgm:t>
        <a:bodyPr/>
        <a:lstStyle/>
        <a:p>
          <a:endParaRPr lang="en-US"/>
        </a:p>
      </dgm:t>
    </dgm:pt>
    <dgm:pt modelId="{9B826415-816A-40DC-A091-7D1FA77919CB}">
      <dgm:prSet/>
      <dgm:spPr>
        <a:solidFill>
          <a:srgbClr val="4E8F00"/>
        </a:solidFill>
      </dgm:spPr>
      <dgm:t>
        <a:bodyPr/>
        <a:lstStyle/>
        <a:p>
          <a:r>
            <a:rPr lang="de-DE" dirty="0">
              <a:solidFill>
                <a:schemeClr val="bg1"/>
              </a:solidFill>
            </a:rPr>
            <a:t>„A </a:t>
          </a:r>
          <a:r>
            <a:rPr lang="de-DE" dirty="0" err="1">
              <a:solidFill>
                <a:schemeClr val="bg1"/>
              </a:solidFill>
            </a:rPr>
            <a:t>new</a:t>
          </a:r>
          <a:r>
            <a:rPr lang="de-DE" dirty="0">
              <a:solidFill>
                <a:schemeClr val="bg1"/>
              </a:solidFill>
            </a:rPr>
            <a:t> </a:t>
          </a:r>
          <a:r>
            <a:rPr lang="de-DE" dirty="0" err="1">
              <a:solidFill>
                <a:schemeClr val="bg1"/>
              </a:solidFill>
            </a:rPr>
            <a:t>Era</a:t>
          </a:r>
          <a:r>
            <a:rPr lang="de-DE" dirty="0">
              <a:solidFill>
                <a:schemeClr val="bg1"/>
              </a:solidFill>
            </a:rPr>
            <a:t>“</a:t>
          </a:r>
          <a:endParaRPr lang="en-US" dirty="0">
            <a:solidFill>
              <a:schemeClr val="bg1"/>
            </a:solidFill>
          </a:endParaRPr>
        </a:p>
      </dgm:t>
    </dgm:pt>
    <dgm:pt modelId="{04418230-77FF-4BD8-AC5D-E206FF51EF17}" type="parTrans" cxnId="{ECF4EFCE-09F4-4D10-BEC2-4E2AEBC99F7C}">
      <dgm:prSet/>
      <dgm:spPr/>
      <dgm:t>
        <a:bodyPr/>
        <a:lstStyle/>
        <a:p>
          <a:endParaRPr lang="en-US"/>
        </a:p>
      </dgm:t>
    </dgm:pt>
    <dgm:pt modelId="{8E17B159-5D25-4185-936F-D7BEEF904D39}" type="sibTrans" cxnId="{ECF4EFCE-09F4-4D10-BEC2-4E2AEBC99F7C}">
      <dgm:prSet/>
      <dgm:spPr/>
      <dgm:t>
        <a:bodyPr/>
        <a:lstStyle/>
        <a:p>
          <a:endParaRPr lang="en-US"/>
        </a:p>
      </dgm:t>
    </dgm:pt>
    <dgm:pt modelId="{A0D197FB-292D-4B15-AB46-D97859AC96AC}">
      <dgm:prSet/>
      <dgm:spPr/>
      <dgm:t>
        <a:bodyPr/>
        <a:lstStyle/>
        <a:p>
          <a:pPr>
            <a:buFontTx/>
            <a:buNone/>
          </a:pPr>
          <a:r>
            <a:rPr lang="de-DE" i="1" dirty="0">
              <a:solidFill>
                <a:schemeClr val="bg1"/>
              </a:solidFill>
            </a:rPr>
            <a:t>	(Martin </a:t>
          </a:r>
          <a:r>
            <a:rPr lang="de-DE" i="1" dirty="0" err="1">
              <a:solidFill>
                <a:schemeClr val="bg1"/>
              </a:solidFill>
            </a:rPr>
            <a:t>Selmayr</a:t>
          </a:r>
          <a:r>
            <a:rPr lang="de-DE" i="1" dirty="0">
              <a:solidFill>
                <a:schemeClr val="bg1"/>
              </a:solidFill>
            </a:rPr>
            <a:t>)</a:t>
          </a:r>
          <a:endParaRPr lang="en-US" dirty="0">
            <a:solidFill>
              <a:schemeClr val="bg1"/>
            </a:solidFill>
          </a:endParaRPr>
        </a:p>
      </dgm:t>
    </dgm:pt>
    <dgm:pt modelId="{1FFC6E38-AF46-4524-AB8C-EC78A9640767}" type="parTrans" cxnId="{E47DE3B9-1831-4F00-8102-FADD6167FF00}">
      <dgm:prSet/>
      <dgm:spPr/>
      <dgm:t>
        <a:bodyPr/>
        <a:lstStyle/>
        <a:p>
          <a:endParaRPr lang="en-US"/>
        </a:p>
      </dgm:t>
    </dgm:pt>
    <dgm:pt modelId="{C816BB13-019F-46D2-AF63-20AEB293742F}" type="sibTrans" cxnId="{E47DE3B9-1831-4F00-8102-FADD6167FF00}">
      <dgm:prSet/>
      <dgm:spPr/>
      <dgm:t>
        <a:bodyPr/>
        <a:lstStyle/>
        <a:p>
          <a:endParaRPr lang="en-US"/>
        </a:p>
      </dgm:t>
    </dgm:pt>
    <dgm:pt modelId="{2F33D505-0EB9-4008-9AAE-7CC54C6609F9}">
      <dgm:prSet/>
      <dgm:spPr>
        <a:solidFill>
          <a:srgbClr val="008F00"/>
        </a:solidFill>
      </dgm:spPr>
      <dgm:t>
        <a:bodyPr/>
        <a:lstStyle/>
        <a:p>
          <a:r>
            <a:rPr lang="de-DE" dirty="0">
              <a:solidFill>
                <a:schemeClr val="bg1"/>
              </a:solidFill>
            </a:rPr>
            <a:t>„Trust </a:t>
          </a:r>
          <a:r>
            <a:rPr lang="de-DE" dirty="0" err="1">
              <a:solidFill>
                <a:schemeClr val="bg1"/>
              </a:solidFill>
            </a:rPr>
            <a:t>Centre</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the</a:t>
          </a:r>
          <a:r>
            <a:rPr lang="de-DE" dirty="0">
              <a:solidFill>
                <a:schemeClr val="bg1"/>
              </a:solidFill>
            </a:rPr>
            <a:t> World“</a:t>
          </a:r>
          <a:endParaRPr lang="en-US" dirty="0">
            <a:solidFill>
              <a:schemeClr val="bg1"/>
            </a:solidFill>
          </a:endParaRPr>
        </a:p>
      </dgm:t>
    </dgm:pt>
    <dgm:pt modelId="{269B8507-7438-4394-8312-FAC4172DD0F6}" type="parTrans" cxnId="{CE50677E-E3ED-484C-B1E1-75093C53C0C7}">
      <dgm:prSet/>
      <dgm:spPr/>
      <dgm:t>
        <a:bodyPr/>
        <a:lstStyle/>
        <a:p>
          <a:endParaRPr lang="en-US"/>
        </a:p>
      </dgm:t>
    </dgm:pt>
    <dgm:pt modelId="{DE218E3D-974D-4DA9-B15C-54EDBBE5BBA9}" type="sibTrans" cxnId="{CE50677E-E3ED-484C-B1E1-75093C53C0C7}">
      <dgm:prSet/>
      <dgm:spPr/>
      <dgm:t>
        <a:bodyPr/>
        <a:lstStyle/>
        <a:p>
          <a:endParaRPr lang="en-US"/>
        </a:p>
      </dgm:t>
    </dgm:pt>
    <dgm:pt modelId="{985A9A28-6A86-44BA-94FC-44256ACE29CF}">
      <dgm:prSet/>
      <dgm:spPr/>
      <dgm:t>
        <a:bodyPr/>
        <a:lstStyle/>
        <a:p>
          <a:pPr>
            <a:buFontTx/>
            <a:buNone/>
          </a:pPr>
          <a:r>
            <a:rPr lang="de-DE" i="1" dirty="0">
              <a:solidFill>
                <a:schemeClr val="bg1"/>
              </a:solidFill>
            </a:rPr>
            <a:t>	(Paul </a:t>
          </a:r>
          <a:r>
            <a:rPr lang="de-DE" i="1" dirty="0" err="1">
              <a:solidFill>
                <a:schemeClr val="bg1"/>
              </a:solidFill>
            </a:rPr>
            <a:t>Nemitz</a:t>
          </a:r>
          <a:r>
            <a:rPr lang="de-DE" i="1" dirty="0">
              <a:solidFill>
                <a:schemeClr val="bg1"/>
              </a:solidFill>
            </a:rPr>
            <a:t>)</a:t>
          </a:r>
          <a:endParaRPr lang="en-US" dirty="0">
            <a:solidFill>
              <a:schemeClr val="bg1"/>
            </a:solidFill>
          </a:endParaRPr>
        </a:p>
      </dgm:t>
    </dgm:pt>
    <dgm:pt modelId="{24C6D0B1-2691-4435-87AA-446DA1366AEF}" type="parTrans" cxnId="{C2FB81EA-094B-4962-AA7B-39F35E97022F}">
      <dgm:prSet/>
      <dgm:spPr/>
      <dgm:t>
        <a:bodyPr/>
        <a:lstStyle/>
        <a:p>
          <a:endParaRPr lang="en-US"/>
        </a:p>
      </dgm:t>
    </dgm:pt>
    <dgm:pt modelId="{C5D8CAA2-C64F-4740-A4D6-CC25C558BCAD}" type="sibTrans" cxnId="{C2FB81EA-094B-4962-AA7B-39F35E97022F}">
      <dgm:prSet/>
      <dgm:spPr/>
      <dgm:t>
        <a:bodyPr/>
        <a:lstStyle/>
        <a:p>
          <a:endParaRPr lang="en-US"/>
        </a:p>
      </dgm:t>
    </dgm:pt>
    <dgm:pt modelId="{1CBA5645-AF65-466C-8496-21CA0AB6BD75}">
      <dgm:prSet/>
      <dgm:spPr>
        <a:solidFill>
          <a:srgbClr val="009051"/>
        </a:solidFill>
      </dgm:spPr>
      <dgm:t>
        <a:bodyPr/>
        <a:lstStyle/>
        <a:p>
          <a:r>
            <a:rPr lang="de-DE" dirty="0">
              <a:solidFill>
                <a:schemeClr val="bg1"/>
              </a:solidFill>
            </a:rPr>
            <a:t>„</a:t>
          </a:r>
          <a:r>
            <a:rPr lang="de-DE" dirty="0" err="1">
              <a:solidFill>
                <a:schemeClr val="bg1"/>
              </a:solidFill>
            </a:rPr>
            <a:t>For</a:t>
          </a:r>
          <a:r>
            <a:rPr lang="de-DE" dirty="0">
              <a:solidFill>
                <a:schemeClr val="bg1"/>
              </a:solidFill>
            </a:rPr>
            <a:t> </a:t>
          </a:r>
          <a:r>
            <a:rPr lang="de-DE" dirty="0" err="1">
              <a:solidFill>
                <a:schemeClr val="bg1"/>
              </a:solidFill>
            </a:rPr>
            <a:t>us</a:t>
          </a:r>
          <a:r>
            <a:rPr lang="de-DE" dirty="0">
              <a:solidFill>
                <a:schemeClr val="bg1"/>
              </a:solidFill>
            </a:rPr>
            <a:t> </a:t>
          </a:r>
          <a:r>
            <a:rPr lang="de-DE" dirty="0" err="1">
              <a:solidFill>
                <a:schemeClr val="bg1"/>
              </a:solidFill>
            </a:rPr>
            <a:t>the</a:t>
          </a:r>
          <a:r>
            <a:rPr lang="de-DE" dirty="0">
              <a:solidFill>
                <a:schemeClr val="bg1"/>
              </a:solidFill>
            </a:rPr>
            <a:t> GDPR </a:t>
          </a:r>
          <a:r>
            <a:rPr lang="de-DE" dirty="0" err="1">
              <a:solidFill>
                <a:schemeClr val="bg1"/>
              </a:solidFill>
            </a:rPr>
            <a:t>is</a:t>
          </a:r>
          <a:r>
            <a:rPr lang="de-DE" dirty="0">
              <a:solidFill>
                <a:schemeClr val="bg1"/>
              </a:solidFill>
            </a:rPr>
            <a:t> a Cathedral“</a:t>
          </a:r>
          <a:endParaRPr lang="en-US" dirty="0">
            <a:solidFill>
              <a:schemeClr val="bg1"/>
            </a:solidFill>
          </a:endParaRPr>
        </a:p>
      </dgm:t>
    </dgm:pt>
    <dgm:pt modelId="{F63A32D5-0A1D-458B-B6D3-C4AEFE1FA617}" type="parTrans" cxnId="{7517E7F8-EF0C-40F0-B3EE-5E1E1EE72014}">
      <dgm:prSet/>
      <dgm:spPr/>
      <dgm:t>
        <a:bodyPr/>
        <a:lstStyle/>
        <a:p>
          <a:endParaRPr lang="en-US"/>
        </a:p>
      </dgm:t>
    </dgm:pt>
    <dgm:pt modelId="{4B398911-E072-406D-91B1-AE202F6BD4DD}" type="sibTrans" cxnId="{7517E7F8-EF0C-40F0-B3EE-5E1E1EE72014}">
      <dgm:prSet/>
      <dgm:spPr/>
      <dgm:t>
        <a:bodyPr/>
        <a:lstStyle/>
        <a:p>
          <a:endParaRPr lang="en-US"/>
        </a:p>
      </dgm:t>
    </dgm:pt>
    <dgm:pt modelId="{B5161500-8B06-41E8-85D7-7105433014CE}">
      <dgm:prSet/>
      <dgm:spPr/>
      <dgm:t>
        <a:bodyPr/>
        <a:lstStyle/>
        <a:p>
          <a:pPr>
            <a:buFontTx/>
            <a:buNone/>
          </a:pPr>
          <a:r>
            <a:rPr lang="de-DE" i="1" dirty="0">
              <a:solidFill>
                <a:schemeClr val="bg1"/>
              </a:solidFill>
            </a:rPr>
            <a:t>	(Isabelle </a:t>
          </a:r>
          <a:r>
            <a:rPr lang="de-DE" i="1" dirty="0" err="1">
              <a:solidFill>
                <a:schemeClr val="bg1"/>
              </a:solidFill>
            </a:rPr>
            <a:t>Falque-Pierrotin</a:t>
          </a:r>
          <a:r>
            <a:rPr lang="de-DE" i="1" dirty="0">
              <a:solidFill>
                <a:schemeClr val="bg1"/>
              </a:solidFill>
            </a:rPr>
            <a:t>)</a:t>
          </a:r>
          <a:endParaRPr lang="en-US" dirty="0">
            <a:solidFill>
              <a:schemeClr val="bg1"/>
            </a:solidFill>
          </a:endParaRPr>
        </a:p>
      </dgm:t>
    </dgm:pt>
    <dgm:pt modelId="{D9D3C649-AFA0-4329-A97C-31335142B6D4}" type="parTrans" cxnId="{177CDD54-6916-4D38-8CD6-1D8F09518442}">
      <dgm:prSet/>
      <dgm:spPr/>
      <dgm:t>
        <a:bodyPr/>
        <a:lstStyle/>
        <a:p>
          <a:endParaRPr lang="en-US"/>
        </a:p>
      </dgm:t>
    </dgm:pt>
    <dgm:pt modelId="{B6720B42-5876-4DAD-8D1D-12DF62FBE0EB}" type="sibTrans" cxnId="{177CDD54-6916-4D38-8CD6-1D8F09518442}">
      <dgm:prSet/>
      <dgm:spPr/>
      <dgm:t>
        <a:bodyPr/>
        <a:lstStyle/>
        <a:p>
          <a:endParaRPr lang="en-US"/>
        </a:p>
      </dgm:t>
    </dgm:pt>
    <dgm:pt modelId="{E4721FFF-927D-AF40-85B9-B24D9061A459}" type="pres">
      <dgm:prSet presAssocID="{3F8ED094-0170-4FA1-8DAF-078D36F3BA05}" presName="linear" presStyleCnt="0">
        <dgm:presLayoutVars>
          <dgm:animLvl val="lvl"/>
          <dgm:resizeHandles val="exact"/>
        </dgm:presLayoutVars>
      </dgm:prSet>
      <dgm:spPr/>
    </dgm:pt>
    <dgm:pt modelId="{4737EEE7-513A-2C43-BACC-E8A1C0496E76}" type="pres">
      <dgm:prSet presAssocID="{4B36A2CB-28A6-4FA5-9101-9F58D6A6676C}" presName="parentText" presStyleLbl="node1" presStyleIdx="0" presStyleCnt="4">
        <dgm:presLayoutVars>
          <dgm:chMax val="0"/>
          <dgm:bulletEnabled val="1"/>
        </dgm:presLayoutVars>
      </dgm:prSet>
      <dgm:spPr/>
    </dgm:pt>
    <dgm:pt modelId="{11E6F332-CDC3-AA46-8936-18AB1DD35186}" type="pres">
      <dgm:prSet presAssocID="{4B36A2CB-28A6-4FA5-9101-9F58D6A6676C}" presName="childText" presStyleLbl="revTx" presStyleIdx="0" presStyleCnt="4">
        <dgm:presLayoutVars>
          <dgm:bulletEnabled val="1"/>
        </dgm:presLayoutVars>
      </dgm:prSet>
      <dgm:spPr/>
    </dgm:pt>
    <dgm:pt modelId="{4E13951F-EDED-154A-A519-9A0401D15D64}" type="pres">
      <dgm:prSet presAssocID="{9B826415-816A-40DC-A091-7D1FA77919CB}" presName="parentText" presStyleLbl="node1" presStyleIdx="1" presStyleCnt="4">
        <dgm:presLayoutVars>
          <dgm:chMax val="0"/>
          <dgm:bulletEnabled val="1"/>
        </dgm:presLayoutVars>
      </dgm:prSet>
      <dgm:spPr/>
    </dgm:pt>
    <dgm:pt modelId="{A84A1B6C-54AB-F54A-B7D0-768C8C16C1CD}" type="pres">
      <dgm:prSet presAssocID="{9B826415-816A-40DC-A091-7D1FA77919CB}" presName="childText" presStyleLbl="revTx" presStyleIdx="1" presStyleCnt="4">
        <dgm:presLayoutVars>
          <dgm:bulletEnabled val="1"/>
        </dgm:presLayoutVars>
      </dgm:prSet>
      <dgm:spPr/>
    </dgm:pt>
    <dgm:pt modelId="{DA7B6FEB-8596-6343-B400-5695AD6BEA89}" type="pres">
      <dgm:prSet presAssocID="{2F33D505-0EB9-4008-9AAE-7CC54C6609F9}" presName="parentText" presStyleLbl="node1" presStyleIdx="2" presStyleCnt="4">
        <dgm:presLayoutVars>
          <dgm:chMax val="0"/>
          <dgm:bulletEnabled val="1"/>
        </dgm:presLayoutVars>
      </dgm:prSet>
      <dgm:spPr/>
    </dgm:pt>
    <dgm:pt modelId="{A1F139FF-9C3B-1F49-B364-EE150300FBF4}" type="pres">
      <dgm:prSet presAssocID="{2F33D505-0EB9-4008-9AAE-7CC54C6609F9}" presName="childText" presStyleLbl="revTx" presStyleIdx="2" presStyleCnt="4">
        <dgm:presLayoutVars>
          <dgm:bulletEnabled val="1"/>
        </dgm:presLayoutVars>
      </dgm:prSet>
      <dgm:spPr/>
    </dgm:pt>
    <dgm:pt modelId="{E6095B13-2AF7-7C4D-950D-C71259C3B714}" type="pres">
      <dgm:prSet presAssocID="{1CBA5645-AF65-466C-8496-21CA0AB6BD75}" presName="parentText" presStyleLbl="node1" presStyleIdx="3" presStyleCnt="4">
        <dgm:presLayoutVars>
          <dgm:chMax val="0"/>
          <dgm:bulletEnabled val="1"/>
        </dgm:presLayoutVars>
      </dgm:prSet>
      <dgm:spPr/>
    </dgm:pt>
    <dgm:pt modelId="{788A8F50-D3BF-1D47-AE44-40FAFB3BCDDE}" type="pres">
      <dgm:prSet presAssocID="{1CBA5645-AF65-466C-8496-21CA0AB6BD75}" presName="childText" presStyleLbl="revTx" presStyleIdx="3" presStyleCnt="4">
        <dgm:presLayoutVars>
          <dgm:bulletEnabled val="1"/>
        </dgm:presLayoutVars>
      </dgm:prSet>
      <dgm:spPr/>
    </dgm:pt>
  </dgm:ptLst>
  <dgm:cxnLst>
    <dgm:cxn modelId="{298D1D03-09EA-2146-8AB3-0B0F6FD8637E}" type="presOf" srcId="{4B36A2CB-28A6-4FA5-9101-9F58D6A6676C}" destId="{4737EEE7-513A-2C43-BACC-E8A1C0496E76}" srcOrd="0" destOrd="0" presId="urn:microsoft.com/office/officeart/2005/8/layout/vList2"/>
    <dgm:cxn modelId="{D8DD8A24-7E52-4E7F-AD26-B1A064348219}" srcId="{4B36A2CB-28A6-4FA5-9101-9F58D6A6676C}" destId="{ADE07453-7EC1-4804-94EF-ADDC7FF6954B}" srcOrd="0" destOrd="0" parTransId="{A2F4705E-1546-47BC-8C7E-A16BDC0A108A}" sibTransId="{6EBADDD8-3838-439B-A99E-0EBE21BC928D}"/>
    <dgm:cxn modelId="{21F9C72A-4E84-2242-8473-66F4F70BE1AF}" type="presOf" srcId="{A0D197FB-292D-4B15-AB46-D97859AC96AC}" destId="{A84A1B6C-54AB-F54A-B7D0-768C8C16C1CD}" srcOrd="0" destOrd="0" presId="urn:microsoft.com/office/officeart/2005/8/layout/vList2"/>
    <dgm:cxn modelId="{177CDD54-6916-4D38-8CD6-1D8F09518442}" srcId="{1CBA5645-AF65-466C-8496-21CA0AB6BD75}" destId="{B5161500-8B06-41E8-85D7-7105433014CE}" srcOrd="0" destOrd="0" parTransId="{D9D3C649-AFA0-4329-A97C-31335142B6D4}" sibTransId="{B6720B42-5876-4DAD-8D1D-12DF62FBE0EB}"/>
    <dgm:cxn modelId="{06BB545A-F981-2A4A-8505-3A2B4F64E054}" type="presOf" srcId="{985A9A28-6A86-44BA-94FC-44256ACE29CF}" destId="{A1F139FF-9C3B-1F49-B364-EE150300FBF4}" srcOrd="0" destOrd="0" presId="urn:microsoft.com/office/officeart/2005/8/layout/vList2"/>
    <dgm:cxn modelId="{CE50677E-E3ED-484C-B1E1-75093C53C0C7}" srcId="{3F8ED094-0170-4FA1-8DAF-078D36F3BA05}" destId="{2F33D505-0EB9-4008-9AAE-7CC54C6609F9}" srcOrd="2" destOrd="0" parTransId="{269B8507-7438-4394-8312-FAC4172DD0F6}" sibTransId="{DE218E3D-974D-4DA9-B15C-54EDBBE5BBA9}"/>
    <dgm:cxn modelId="{3E2FFB8B-25EA-694D-9134-EC285BAAE2D0}" type="presOf" srcId="{B5161500-8B06-41E8-85D7-7105433014CE}" destId="{788A8F50-D3BF-1D47-AE44-40FAFB3BCDDE}" srcOrd="0" destOrd="0" presId="urn:microsoft.com/office/officeart/2005/8/layout/vList2"/>
    <dgm:cxn modelId="{30FC86A6-5F2C-BE4F-A45A-2198FE434F6D}" type="presOf" srcId="{3F8ED094-0170-4FA1-8DAF-078D36F3BA05}" destId="{E4721FFF-927D-AF40-85B9-B24D9061A459}" srcOrd="0" destOrd="0" presId="urn:microsoft.com/office/officeart/2005/8/layout/vList2"/>
    <dgm:cxn modelId="{02176AAE-F527-CA4F-94A6-6EA1FCF3EEF1}" type="presOf" srcId="{1CBA5645-AF65-466C-8496-21CA0AB6BD75}" destId="{E6095B13-2AF7-7C4D-950D-C71259C3B714}" srcOrd="0" destOrd="0" presId="urn:microsoft.com/office/officeart/2005/8/layout/vList2"/>
    <dgm:cxn modelId="{B2F5DEB3-7D0A-4323-9F90-376996017BAB}" srcId="{3F8ED094-0170-4FA1-8DAF-078D36F3BA05}" destId="{4B36A2CB-28A6-4FA5-9101-9F58D6A6676C}" srcOrd="0" destOrd="0" parTransId="{A0C8F8A7-62CC-4F63-87C2-D6932E2035EE}" sibTransId="{C2D99A7D-0CB1-4226-B739-80B8E2FB5625}"/>
    <dgm:cxn modelId="{0A7ADDB6-B7C3-5442-84DE-A94A5B951033}" type="presOf" srcId="{9B826415-816A-40DC-A091-7D1FA77919CB}" destId="{4E13951F-EDED-154A-A519-9A0401D15D64}" srcOrd="0" destOrd="0" presId="urn:microsoft.com/office/officeart/2005/8/layout/vList2"/>
    <dgm:cxn modelId="{E47DE3B9-1831-4F00-8102-FADD6167FF00}" srcId="{9B826415-816A-40DC-A091-7D1FA77919CB}" destId="{A0D197FB-292D-4B15-AB46-D97859AC96AC}" srcOrd="0" destOrd="0" parTransId="{1FFC6E38-AF46-4524-AB8C-EC78A9640767}" sibTransId="{C816BB13-019F-46D2-AF63-20AEB293742F}"/>
    <dgm:cxn modelId="{ECF4EFCE-09F4-4D10-BEC2-4E2AEBC99F7C}" srcId="{3F8ED094-0170-4FA1-8DAF-078D36F3BA05}" destId="{9B826415-816A-40DC-A091-7D1FA77919CB}" srcOrd="1" destOrd="0" parTransId="{04418230-77FF-4BD8-AC5D-E206FF51EF17}" sibTransId="{8E17B159-5D25-4185-936F-D7BEEF904D39}"/>
    <dgm:cxn modelId="{926ECDE7-ADB9-8245-BDFB-2833987774B2}" type="presOf" srcId="{2F33D505-0EB9-4008-9AAE-7CC54C6609F9}" destId="{DA7B6FEB-8596-6343-B400-5695AD6BEA89}" srcOrd="0" destOrd="0" presId="urn:microsoft.com/office/officeart/2005/8/layout/vList2"/>
    <dgm:cxn modelId="{C2FB81EA-094B-4962-AA7B-39F35E97022F}" srcId="{2F33D505-0EB9-4008-9AAE-7CC54C6609F9}" destId="{985A9A28-6A86-44BA-94FC-44256ACE29CF}" srcOrd="0" destOrd="0" parTransId="{24C6D0B1-2691-4435-87AA-446DA1366AEF}" sibTransId="{C5D8CAA2-C64F-4740-A4D6-CC25C558BCAD}"/>
    <dgm:cxn modelId="{B7367EF1-92B5-1C49-979F-76BE3976860F}" type="presOf" srcId="{ADE07453-7EC1-4804-94EF-ADDC7FF6954B}" destId="{11E6F332-CDC3-AA46-8936-18AB1DD35186}" srcOrd="0" destOrd="0" presId="urn:microsoft.com/office/officeart/2005/8/layout/vList2"/>
    <dgm:cxn modelId="{7517E7F8-EF0C-40F0-B3EE-5E1E1EE72014}" srcId="{3F8ED094-0170-4FA1-8DAF-078D36F3BA05}" destId="{1CBA5645-AF65-466C-8496-21CA0AB6BD75}" srcOrd="3" destOrd="0" parTransId="{F63A32D5-0A1D-458B-B6D3-C4AEFE1FA617}" sibTransId="{4B398911-E072-406D-91B1-AE202F6BD4DD}"/>
    <dgm:cxn modelId="{CA338505-4743-8F40-9C08-14463A81EA1D}" type="presParOf" srcId="{E4721FFF-927D-AF40-85B9-B24D9061A459}" destId="{4737EEE7-513A-2C43-BACC-E8A1C0496E76}" srcOrd="0" destOrd="0" presId="urn:microsoft.com/office/officeart/2005/8/layout/vList2"/>
    <dgm:cxn modelId="{D96EFFF5-018B-F64F-B489-7EC0CCC13416}" type="presParOf" srcId="{E4721FFF-927D-AF40-85B9-B24D9061A459}" destId="{11E6F332-CDC3-AA46-8936-18AB1DD35186}" srcOrd="1" destOrd="0" presId="urn:microsoft.com/office/officeart/2005/8/layout/vList2"/>
    <dgm:cxn modelId="{9FDF4811-EB9E-4741-A569-DD2BDD80ED23}" type="presParOf" srcId="{E4721FFF-927D-AF40-85B9-B24D9061A459}" destId="{4E13951F-EDED-154A-A519-9A0401D15D64}" srcOrd="2" destOrd="0" presId="urn:microsoft.com/office/officeart/2005/8/layout/vList2"/>
    <dgm:cxn modelId="{D6005AC7-1E5B-0449-84EA-D96851551ED5}" type="presParOf" srcId="{E4721FFF-927D-AF40-85B9-B24D9061A459}" destId="{A84A1B6C-54AB-F54A-B7D0-768C8C16C1CD}" srcOrd="3" destOrd="0" presId="urn:microsoft.com/office/officeart/2005/8/layout/vList2"/>
    <dgm:cxn modelId="{CDE4D83B-FB7E-C345-90AC-E8A89186ACE3}" type="presParOf" srcId="{E4721FFF-927D-AF40-85B9-B24D9061A459}" destId="{DA7B6FEB-8596-6343-B400-5695AD6BEA89}" srcOrd="4" destOrd="0" presId="urn:microsoft.com/office/officeart/2005/8/layout/vList2"/>
    <dgm:cxn modelId="{7002A5AC-EA09-B149-A285-2AD69DE1C44D}" type="presParOf" srcId="{E4721FFF-927D-AF40-85B9-B24D9061A459}" destId="{A1F139FF-9C3B-1F49-B364-EE150300FBF4}" srcOrd="5" destOrd="0" presId="urn:microsoft.com/office/officeart/2005/8/layout/vList2"/>
    <dgm:cxn modelId="{9300DD6D-A32A-3841-B668-5409A7427A02}" type="presParOf" srcId="{E4721FFF-927D-AF40-85B9-B24D9061A459}" destId="{E6095B13-2AF7-7C4D-950D-C71259C3B714}" srcOrd="6" destOrd="0" presId="urn:microsoft.com/office/officeart/2005/8/layout/vList2"/>
    <dgm:cxn modelId="{945B4148-42DC-B249-A3D6-BC2DFA2FD76A}" type="presParOf" srcId="{E4721FFF-927D-AF40-85B9-B24D9061A459}" destId="{788A8F50-D3BF-1D47-AE44-40FAFB3BCDD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3F3FCD-1AEA-489B-8B6F-F8248485DD8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13D7F3F7-1D8F-49B2-A2CF-5659301FBF40}">
      <dgm:prSet/>
      <dgm:spPr>
        <a:solidFill>
          <a:schemeClr val="accent6">
            <a:lumMod val="75000"/>
          </a:schemeClr>
        </a:solidFill>
      </dgm:spPr>
      <dgm:t>
        <a:bodyPr/>
        <a:lstStyle/>
        <a:p>
          <a:r>
            <a:rPr lang="de-DE" dirty="0"/>
            <a:t>Re-</a:t>
          </a:r>
          <a:r>
            <a:rPr lang="de-DE" dirty="0" err="1"/>
            <a:t>use</a:t>
          </a:r>
          <a:r>
            <a:rPr lang="de-DE" dirty="0"/>
            <a:t> </a:t>
          </a:r>
          <a:r>
            <a:rPr lang="de-DE" dirty="0" err="1"/>
            <a:t>of</a:t>
          </a:r>
          <a:r>
            <a:rPr lang="de-DE" dirty="0"/>
            <a:t> </a:t>
          </a:r>
          <a:r>
            <a:rPr lang="de-DE" dirty="0" err="1"/>
            <a:t>public</a:t>
          </a:r>
          <a:r>
            <a:rPr lang="de-DE" dirty="0"/>
            <a:t> </a:t>
          </a:r>
          <a:r>
            <a:rPr lang="de-DE" dirty="0" err="1"/>
            <a:t>sector</a:t>
          </a:r>
          <a:r>
            <a:rPr lang="de-DE" dirty="0"/>
            <a:t> </a:t>
          </a:r>
          <a:r>
            <a:rPr lang="de-DE" dirty="0" err="1"/>
            <a:t>information</a:t>
          </a:r>
          <a:r>
            <a:rPr lang="de-DE" dirty="0"/>
            <a:t> (DGA)</a:t>
          </a:r>
          <a:endParaRPr lang="en-US" dirty="0"/>
        </a:p>
      </dgm:t>
    </dgm:pt>
    <dgm:pt modelId="{4A9779D2-5984-460F-BD8D-B7A705E7BA38}" type="parTrans" cxnId="{74E6B0D3-7FF8-4D57-B75F-903B5D51C679}">
      <dgm:prSet/>
      <dgm:spPr/>
      <dgm:t>
        <a:bodyPr/>
        <a:lstStyle/>
        <a:p>
          <a:endParaRPr lang="en-US"/>
        </a:p>
      </dgm:t>
    </dgm:pt>
    <dgm:pt modelId="{2DFD22F5-81A6-4260-9CF4-61CCACAEF5E8}" type="sibTrans" cxnId="{74E6B0D3-7FF8-4D57-B75F-903B5D51C679}">
      <dgm:prSet/>
      <dgm:spPr/>
      <dgm:t>
        <a:bodyPr/>
        <a:lstStyle/>
        <a:p>
          <a:endParaRPr lang="en-US"/>
        </a:p>
      </dgm:t>
    </dgm:pt>
    <dgm:pt modelId="{7D9E736F-82A8-4839-95A9-19B8A19155B9}">
      <dgm:prSet/>
      <dgm:spPr>
        <a:solidFill>
          <a:schemeClr val="accent6">
            <a:lumMod val="75000"/>
          </a:schemeClr>
        </a:solidFill>
      </dgm:spPr>
      <dgm:t>
        <a:bodyPr/>
        <a:lstStyle/>
        <a:p>
          <a:r>
            <a:rPr lang="de-DE" dirty="0"/>
            <a:t>Data Intermediation Services (DGA)</a:t>
          </a:r>
          <a:endParaRPr lang="en-US" dirty="0"/>
        </a:p>
      </dgm:t>
    </dgm:pt>
    <dgm:pt modelId="{F2FD30F9-1028-4D32-954B-4E1A0E16DDE9}" type="parTrans" cxnId="{F3237C4E-3601-4284-A41C-FE1789271C17}">
      <dgm:prSet/>
      <dgm:spPr/>
      <dgm:t>
        <a:bodyPr/>
        <a:lstStyle/>
        <a:p>
          <a:endParaRPr lang="en-US"/>
        </a:p>
      </dgm:t>
    </dgm:pt>
    <dgm:pt modelId="{CD618313-C1F1-417D-BDAB-D828DB928DF8}" type="sibTrans" cxnId="{F3237C4E-3601-4284-A41C-FE1789271C17}">
      <dgm:prSet/>
      <dgm:spPr/>
      <dgm:t>
        <a:bodyPr/>
        <a:lstStyle/>
        <a:p>
          <a:endParaRPr lang="en-US"/>
        </a:p>
      </dgm:t>
    </dgm:pt>
    <dgm:pt modelId="{527D0A19-09D9-4318-861E-379DD376DF1A}">
      <dgm:prSet/>
      <dgm:spPr>
        <a:solidFill>
          <a:schemeClr val="accent6">
            <a:lumMod val="75000"/>
          </a:schemeClr>
        </a:solidFill>
      </dgm:spPr>
      <dgm:t>
        <a:bodyPr/>
        <a:lstStyle/>
        <a:p>
          <a:r>
            <a:rPr lang="de-DE" dirty="0"/>
            <a:t>Data </a:t>
          </a:r>
          <a:r>
            <a:rPr lang="de-DE" dirty="0" err="1"/>
            <a:t>altruism</a:t>
          </a:r>
          <a:r>
            <a:rPr lang="de-DE" dirty="0"/>
            <a:t> (DGA)</a:t>
          </a:r>
          <a:endParaRPr lang="en-US" dirty="0"/>
        </a:p>
      </dgm:t>
    </dgm:pt>
    <dgm:pt modelId="{39A4003C-7E35-4D27-9D7B-0743570CE156}" type="parTrans" cxnId="{A53728FD-969F-4A05-BB78-5EA68BC42342}">
      <dgm:prSet/>
      <dgm:spPr/>
      <dgm:t>
        <a:bodyPr/>
        <a:lstStyle/>
        <a:p>
          <a:endParaRPr lang="en-US"/>
        </a:p>
      </dgm:t>
    </dgm:pt>
    <dgm:pt modelId="{07A6181D-6D69-4625-905F-1F278FF66D8A}" type="sibTrans" cxnId="{A53728FD-969F-4A05-BB78-5EA68BC42342}">
      <dgm:prSet/>
      <dgm:spPr/>
      <dgm:t>
        <a:bodyPr/>
        <a:lstStyle/>
        <a:p>
          <a:endParaRPr lang="en-US"/>
        </a:p>
      </dgm:t>
    </dgm:pt>
    <dgm:pt modelId="{B64C8A9B-54FB-40D4-9A22-CD3B2B6DEB93}">
      <dgm:prSet/>
      <dgm:spPr>
        <a:solidFill>
          <a:schemeClr val="accent6">
            <a:lumMod val="75000"/>
          </a:schemeClr>
        </a:solidFill>
      </dgm:spPr>
      <dgm:t>
        <a:bodyPr/>
        <a:lstStyle/>
        <a:p>
          <a:r>
            <a:rPr lang="de-DE" dirty="0"/>
            <a:t>Gatekeepers (DMA)</a:t>
          </a:r>
          <a:endParaRPr lang="en-US" dirty="0"/>
        </a:p>
      </dgm:t>
    </dgm:pt>
    <dgm:pt modelId="{534BFC06-CA68-4E44-BB96-464884F550E2}" type="parTrans" cxnId="{965B9FC5-79EB-4E25-A7F1-BA5213A0006E}">
      <dgm:prSet/>
      <dgm:spPr/>
      <dgm:t>
        <a:bodyPr/>
        <a:lstStyle/>
        <a:p>
          <a:endParaRPr lang="en-US"/>
        </a:p>
      </dgm:t>
    </dgm:pt>
    <dgm:pt modelId="{7E50DB38-282B-4A9D-BA68-E01F77F583CF}" type="sibTrans" cxnId="{965B9FC5-79EB-4E25-A7F1-BA5213A0006E}">
      <dgm:prSet/>
      <dgm:spPr/>
      <dgm:t>
        <a:bodyPr/>
        <a:lstStyle/>
        <a:p>
          <a:endParaRPr lang="en-US"/>
        </a:p>
      </dgm:t>
    </dgm:pt>
    <dgm:pt modelId="{CA03DE20-72F1-4696-8365-327501682134}">
      <dgm:prSet/>
      <dgm:spPr>
        <a:solidFill>
          <a:schemeClr val="accent6">
            <a:lumMod val="75000"/>
          </a:schemeClr>
        </a:solidFill>
      </dgm:spPr>
      <dgm:t>
        <a:bodyPr/>
        <a:lstStyle/>
        <a:p>
          <a:r>
            <a:rPr lang="de-DE" dirty="0" err="1"/>
            <a:t>Intermediary</a:t>
          </a:r>
          <a:r>
            <a:rPr lang="de-DE" dirty="0"/>
            <a:t> Services (DSA)</a:t>
          </a:r>
        </a:p>
      </dgm:t>
    </dgm:pt>
    <dgm:pt modelId="{AFBA1B77-FC64-4258-BACA-F213E46DB9AD}" type="parTrans" cxnId="{136B9C28-B6BD-4AEE-B48D-21B2F54CC617}">
      <dgm:prSet/>
      <dgm:spPr/>
      <dgm:t>
        <a:bodyPr/>
        <a:lstStyle/>
        <a:p>
          <a:endParaRPr lang="en-US"/>
        </a:p>
      </dgm:t>
    </dgm:pt>
    <dgm:pt modelId="{84FB14F3-9D12-4D25-8156-488DDBEE52FF}" type="sibTrans" cxnId="{136B9C28-B6BD-4AEE-B48D-21B2F54CC617}">
      <dgm:prSet/>
      <dgm:spPr/>
      <dgm:t>
        <a:bodyPr/>
        <a:lstStyle/>
        <a:p>
          <a:endParaRPr lang="en-US"/>
        </a:p>
      </dgm:t>
    </dgm:pt>
    <dgm:pt modelId="{F9B09388-1C2A-6446-BE1A-E4C4E2907773}">
      <dgm:prSet/>
      <dgm:spPr>
        <a:solidFill>
          <a:schemeClr val="accent6">
            <a:lumMod val="75000"/>
          </a:schemeClr>
        </a:solidFill>
      </dgm:spPr>
      <dgm:t>
        <a:bodyPr/>
        <a:lstStyle/>
        <a:p>
          <a:r>
            <a:rPr lang="de-DE" dirty="0"/>
            <a:t>Hosting Services (DSA)</a:t>
          </a:r>
        </a:p>
      </dgm:t>
    </dgm:pt>
    <dgm:pt modelId="{5B8CE10E-7B5B-FF4D-A895-29D92421D73B}" type="parTrans" cxnId="{C674CBE3-904E-0142-9513-72613D8F9A38}">
      <dgm:prSet/>
      <dgm:spPr/>
      <dgm:t>
        <a:bodyPr/>
        <a:lstStyle/>
        <a:p>
          <a:endParaRPr lang="de-DE"/>
        </a:p>
      </dgm:t>
    </dgm:pt>
    <dgm:pt modelId="{8D7592A0-6140-DC4A-9807-26D1889DCE23}" type="sibTrans" cxnId="{C674CBE3-904E-0142-9513-72613D8F9A38}">
      <dgm:prSet/>
      <dgm:spPr/>
      <dgm:t>
        <a:bodyPr/>
        <a:lstStyle/>
        <a:p>
          <a:endParaRPr lang="de-DE"/>
        </a:p>
      </dgm:t>
    </dgm:pt>
    <dgm:pt modelId="{A5C70AF1-24A1-3049-8DE4-C7E7982589ED}">
      <dgm:prSet/>
      <dgm:spPr>
        <a:solidFill>
          <a:schemeClr val="accent6">
            <a:lumMod val="75000"/>
          </a:schemeClr>
        </a:solidFill>
      </dgm:spPr>
      <dgm:t>
        <a:bodyPr/>
        <a:lstStyle/>
        <a:p>
          <a:r>
            <a:rPr lang="de-DE" dirty="0"/>
            <a:t>Online </a:t>
          </a:r>
          <a:r>
            <a:rPr lang="de-DE" dirty="0" err="1"/>
            <a:t>Platforms</a:t>
          </a:r>
          <a:r>
            <a:rPr lang="de-DE" dirty="0"/>
            <a:t> (DSA)</a:t>
          </a:r>
        </a:p>
      </dgm:t>
    </dgm:pt>
    <dgm:pt modelId="{7E58991D-D89E-A444-BE80-ABCAF3CDF663}" type="parTrans" cxnId="{86F09E37-904C-354E-B54B-7EC291C5DB54}">
      <dgm:prSet/>
      <dgm:spPr/>
      <dgm:t>
        <a:bodyPr/>
        <a:lstStyle/>
        <a:p>
          <a:endParaRPr lang="de-DE"/>
        </a:p>
      </dgm:t>
    </dgm:pt>
    <dgm:pt modelId="{2FDA3946-66D9-424A-86EC-8AFCF2C38507}" type="sibTrans" cxnId="{86F09E37-904C-354E-B54B-7EC291C5DB54}">
      <dgm:prSet/>
      <dgm:spPr/>
      <dgm:t>
        <a:bodyPr/>
        <a:lstStyle/>
        <a:p>
          <a:endParaRPr lang="de-DE"/>
        </a:p>
      </dgm:t>
    </dgm:pt>
    <dgm:pt modelId="{54D090B1-B8CD-5E43-BFF2-3B2423CA77F7}" type="pres">
      <dgm:prSet presAssocID="{DC3F3FCD-1AEA-489B-8B6F-F8248485DD86}" presName="linear" presStyleCnt="0">
        <dgm:presLayoutVars>
          <dgm:animLvl val="lvl"/>
          <dgm:resizeHandles val="exact"/>
        </dgm:presLayoutVars>
      </dgm:prSet>
      <dgm:spPr/>
    </dgm:pt>
    <dgm:pt modelId="{BE2B1314-6FFD-1849-B982-0BF34678247D}" type="pres">
      <dgm:prSet presAssocID="{13D7F3F7-1D8F-49B2-A2CF-5659301FBF40}" presName="parentText" presStyleLbl="node1" presStyleIdx="0" presStyleCnt="7">
        <dgm:presLayoutVars>
          <dgm:chMax val="0"/>
          <dgm:bulletEnabled val="1"/>
        </dgm:presLayoutVars>
      </dgm:prSet>
      <dgm:spPr/>
    </dgm:pt>
    <dgm:pt modelId="{F3754493-E50B-AF44-8D11-650F9B47894B}" type="pres">
      <dgm:prSet presAssocID="{2DFD22F5-81A6-4260-9CF4-61CCACAEF5E8}" presName="spacer" presStyleCnt="0"/>
      <dgm:spPr/>
    </dgm:pt>
    <dgm:pt modelId="{02B1D1F2-30E7-284C-89A3-B700AE356211}" type="pres">
      <dgm:prSet presAssocID="{7D9E736F-82A8-4839-95A9-19B8A19155B9}" presName="parentText" presStyleLbl="node1" presStyleIdx="1" presStyleCnt="7">
        <dgm:presLayoutVars>
          <dgm:chMax val="0"/>
          <dgm:bulletEnabled val="1"/>
        </dgm:presLayoutVars>
      </dgm:prSet>
      <dgm:spPr/>
    </dgm:pt>
    <dgm:pt modelId="{FC61878A-3FAB-2046-A2B4-C8849B9970FC}" type="pres">
      <dgm:prSet presAssocID="{CD618313-C1F1-417D-BDAB-D828DB928DF8}" presName="spacer" presStyleCnt="0"/>
      <dgm:spPr/>
    </dgm:pt>
    <dgm:pt modelId="{40F60CF8-B388-694A-B783-BC318B60ACFA}" type="pres">
      <dgm:prSet presAssocID="{527D0A19-09D9-4318-861E-379DD376DF1A}" presName="parentText" presStyleLbl="node1" presStyleIdx="2" presStyleCnt="7">
        <dgm:presLayoutVars>
          <dgm:chMax val="0"/>
          <dgm:bulletEnabled val="1"/>
        </dgm:presLayoutVars>
      </dgm:prSet>
      <dgm:spPr/>
    </dgm:pt>
    <dgm:pt modelId="{9C316911-019B-9749-B404-55A4C785C719}" type="pres">
      <dgm:prSet presAssocID="{07A6181D-6D69-4625-905F-1F278FF66D8A}" presName="spacer" presStyleCnt="0"/>
      <dgm:spPr/>
    </dgm:pt>
    <dgm:pt modelId="{F9EC8239-796B-A74C-BC37-7A8E9B851527}" type="pres">
      <dgm:prSet presAssocID="{B64C8A9B-54FB-40D4-9A22-CD3B2B6DEB93}" presName="parentText" presStyleLbl="node1" presStyleIdx="3" presStyleCnt="7">
        <dgm:presLayoutVars>
          <dgm:chMax val="0"/>
          <dgm:bulletEnabled val="1"/>
        </dgm:presLayoutVars>
      </dgm:prSet>
      <dgm:spPr/>
    </dgm:pt>
    <dgm:pt modelId="{3F0CCD3B-2692-8F4A-86C1-38277B2237A2}" type="pres">
      <dgm:prSet presAssocID="{7E50DB38-282B-4A9D-BA68-E01F77F583CF}" presName="spacer" presStyleCnt="0"/>
      <dgm:spPr/>
    </dgm:pt>
    <dgm:pt modelId="{3C600583-005F-DE43-93F9-A36B607A1297}" type="pres">
      <dgm:prSet presAssocID="{CA03DE20-72F1-4696-8365-327501682134}" presName="parentText" presStyleLbl="node1" presStyleIdx="4" presStyleCnt="7">
        <dgm:presLayoutVars>
          <dgm:chMax val="0"/>
          <dgm:bulletEnabled val="1"/>
        </dgm:presLayoutVars>
      </dgm:prSet>
      <dgm:spPr/>
    </dgm:pt>
    <dgm:pt modelId="{60D3FB01-A685-3847-8416-C1776CB35894}" type="pres">
      <dgm:prSet presAssocID="{84FB14F3-9D12-4D25-8156-488DDBEE52FF}" presName="spacer" presStyleCnt="0"/>
      <dgm:spPr/>
    </dgm:pt>
    <dgm:pt modelId="{8C737AA3-FEF9-F74E-9A75-5E2BF1030C9A}" type="pres">
      <dgm:prSet presAssocID="{F9B09388-1C2A-6446-BE1A-E4C4E2907773}" presName="parentText" presStyleLbl="node1" presStyleIdx="5" presStyleCnt="7">
        <dgm:presLayoutVars>
          <dgm:chMax val="0"/>
          <dgm:bulletEnabled val="1"/>
        </dgm:presLayoutVars>
      </dgm:prSet>
      <dgm:spPr/>
    </dgm:pt>
    <dgm:pt modelId="{589C97AF-7583-F44D-B5DF-581B8986BDA5}" type="pres">
      <dgm:prSet presAssocID="{8D7592A0-6140-DC4A-9807-26D1889DCE23}" presName="spacer" presStyleCnt="0"/>
      <dgm:spPr/>
    </dgm:pt>
    <dgm:pt modelId="{8BE3821D-88AF-924B-8122-EE5EC4138622}" type="pres">
      <dgm:prSet presAssocID="{A5C70AF1-24A1-3049-8DE4-C7E7982589ED}" presName="parentText" presStyleLbl="node1" presStyleIdx="6" presStyleCnt="7">
        <dgm:presLayoutVars>
          <dgm:chMax val="0"/>
          <dgm:bulletEnabled val="1"/>
        </dgm:presLayoutVars>
      </dgm:prSet>
      <dgm:spPr/>
    </dgm:pt>
  </dgm:ptLst>
  <dgm:cxnLst>
    <dgm:cxn modelId="{C272B70C-D75E-7B46-855D-3336D9CB0F53}" type="presOf" srcId="{A5C70AF1-24A1-3049-8DE4-C7E7982589ED}" destId="{8BE3821D-88AF-924B-8122-EE5EC4138622}" srcOrd="0" destOrd="0" presId="urn:microsoft.com/office/officeart/2005/8/layout/vList2"/>
    <dgm:cxn modelId="{543AA927-41E0-6740-805A-97FE7B6D441A}" type="presOf" srcId="{7D9E736F-82A8-4839-95A9-19B8A19155B9}" destId="{02B1D1F2-30E7-284C-89A3-B700AE356211}" srcOrd="0" destOrd="0" presId="urn:microsoft.com/office/officeart/2005/8/layout/vList2"/>
    <dgm:cxn modelId="{136B9C28-B6BD-4AEE-B48D-21B2F54CC617}" srcId="{DC3F3FCD-1AEA-489B-8B6F-F8248485DD86}" destId="{CA03DE20-72F1-4696-8365-327501682134}" srcOrd="4" destOrd="0" parTransId="{AFBA1B77-FC64-4258-BACA-F213E46DB9AD}" sibTransId="{84FB14F3-9D12-4D25-8156-488DDBEE52FF}"/>
    <dgm:cxn modelId="{86F09E37-904C-354E-B54B-7EC291C5DB54}" srcId="{DC3F3FCD-1AEA-489B-8B6F-F8248485DD86}" destId="{A5C70AF1-24A1-3049-8DE4-C7E7982589ED}" srcOrd="6" destOrd="0" parTransId="{7E58991D-D89E-A444-BE80-ABCAF3CDF663}" sibTransId="{2FDA3946-66D9-424A-86EC-8AFCF2C38507}"/>
    <dgm:cxn modelId="{F3237C4E-3601-4284-A41C-FE1789271C17}" srcId="{DC3F3FCD-1AEA-489B-8B6F-F8248485DD86}" destId="{7D9E736F-82A8-4839-95A9-19B8A19155B9}" srcOrd="1" destOrd="0" parTransId="{F2FD30F9-1028-4D32-954B-4E1A0E16DDE9}" sibTransId="{CD618313-C1F1-417D-BDAB-D828DB928DF8}"/>
    <dgm:cxn modelId="{43F3B05D-D3DA-B34B-999D-1198E7F0A9F1}" type="presOf" srcId="{527D0A19-09D9-4318-861E-379DD376DF1A}" destId="{40F60CF8-B388-694A-B783-BC318B60ACFA}" srcOrd="0" destOrd="0" presId="urn:microsoft.com/office/officeart/2005/8/layout/vList2"/>
    <dgm:cxn modelId="{5D664F9F-2FAF-3946-A185-91288176675B}" type="presOf" srcId="{B64C8A9B-54FB-40D4-9A22-CD3B2B6DEB93}" destId="{F9EC8239-796B-A74C-BC37-7A8E9B851527}" srcOrd="0" destOrd="0" presId="urn:microsoft.com/office/officeart/2005/8/layout/vList2"/>
    <dgm:cxn modelId="{E8BBB2A3-278A-B649-8FA2-9C24CCF2E55C}" type="presOf" srcId="{DC3F3FCD-1AEA-489B-8B6F-F8248485DD86}" destId="{54D090B1-B8CD-5E43-BFF2-3B2423CA77F7}" srcOrd="0" destOrd="0" presId="urn:microsoft.com/office/officeart/2005/8/layout/vList2"/>
    <dgm:cxn modelId="{38C59BBE-877C-454B-9CA0-0E71F88B7C5A}" type="presOf" srcId="{F9B09388-1C2A-6446-BE1A-E4C4E2907773}" destId="{8C737AA3-FEF9-F74E-9A75-5E2BF1030C9A}" srcOrd="0" destOrd="0" presId="urn:microsoft.com/office/officeart/2005/8/layout/vList2"/>
    <dgm:cxn modelId="{965B9FC5-79EB-4E25-A7F1-BA5213A0006E}" srcId="{DC3F3FCD-1AEA-489B-8B6F-F8248485DD86}" destId="{B64C8A9B-54FB-40D4-9A22-CD3B2B6DEB93}" srcOrd="3" destOrd="0" parTransId="{534BFC06-CA68-4E44-BB96-464884F550E2}" sibTransId="{7E50DB38-282B-4A9D-BA68-E01F77F583CF}"/>
    <dgm:cxn modelId="{8395BFC7-BB2C-DA4F-BF9D-29B64FAF0D4E}" type="presOf" srcId="{CA03DE20-72F1-4696-8365-327501682134}" destId="{3C600583-005F-DE43-93F9-A36B607A1297}" srcOrd="0" destOrd="0" presId="urn:microsoft.com/office/officeart/2005/8/layout/vList2"/>
    <dgm:cxn modelId="{74E6B0D3-7FF8-4D57-B75F-903B5D51C679}" srcId="{DC3F3FCD-1AEA-489B-8B6F-F8248485DD86}" destId="{13D7F3F7-1D8F-49B2-A2CF-5659301FBF40}" srcOrd="0" destOrd="0" parTransId="{4A9779D2-5984-460F-BD8D-B7A705E7BA38}" sibTransId="{2DFD22F5-81A6-4260-9CF4-61CCACAEF5E8}"/>
    <dgm:cxn modelId="{C674CBE3-904E-0142-9513-72613D8F9A38}" srcId="{DC3F3FCD-1AEA-489B-8B6F-F8248485DD86}" destId="{F9B09388-1C2A-6446-BE1A-E4C4E2907773}" srcOrd="5" destOrd="0" parTransId="{5B8CE10E-7B5B-FF4D-A895-29D92421D73B}" sibTransId="{8D7592A0-6140-DC4A-9807-26D1889DCE23}"/>
    <dgm:cxn modelId="{6B9986ED-14AA-6041-A3C6-03B1BDAE641F}" type="presOf" srcId="{13D7F3F7-1D8F-49B2-A2CF-5659301FBF40}" destId="{BE2B1314-6FFD-1849-B982-0BF34678247D}" srcOrd="0" destOrd="0" presId="urn:microsoft.com/office/officeart/2005/8/layout/vList2"/>
    <dgm:cxn modelId="{A53728FD-969F-4A05-BB78-5EA68BC42342}" srcId="{DC3F3FCD-1AEA-489B-8B6F-F8248485DD86}" destId="{527D0A19-09D9-4318-861E-379DD376DF1A}" srcOrd="2" destOrd="0" parTransId="{39A4003C-7E35-4D27-9D7B-0743570CE156}" sibTransId="{07A6181D-6D69-4625-905F-1F278FF66D8A}"/>
    <dgm:cxn modelId="{4697FA18-02C5-4A4D-8E7F-9213ADA33DA8}" type="presParOf" srcId="{54D090B1-B8CD-5E43-BFF2-3B2423CA77F7}" destId="{BE2B1314-6FFD-1849-B982-0BF34678247D}" srcOrd="0" destOrd="0" presId="urn:microsoft.com/office/officeart/2005/8/layout/vList2"/>
    <dgm:cxn modelId="{EDAC2BE9-5C38-4340-840A-57BF93F1999C}" type="presParOf" srcId="{54D090B1-B8CD-5E43-BFF2-3B2423CA77F7}" destId="{F3754493-E50B-AF44-8D11-650F9B47894B}" srcOrd="1" destOrd="0" presId="urn:microsoft.com/office/officeart/2005/8/layout/vList2"/>
    <dgm:cxn modelId="{036FCFDB-1EBC-9B4F-A234-745C2035BB4D}" type="presParOf" srcId="{54D090B1-B8CD-5E43-BFF2-3B2423CA77F7}" destId="{02B1D1F2-30E7-284C-89A3-B700AE356211}" srcOrd="2" destOrd="0" presId="urn:microsoft.com/office/officeart/2005/8/layout/vList2"/>
    <dgm:cxn modelId="{20FB76EC-1D6C-B441-B771-089F747AC478}" type="presParOf" srcId="{54D090B1-B8CD-5E43-BFF2-3B2423CA77F7}" destId="{FC61878A-3FAB-2046-A2B4-C8849B9970FC}" srcOrd="3" destOrd="0" presId="urn:microsoft.com/office/officeart/2005/8/layout/vList2"/>
    <dgm:cxn modelId="{D164DCFF-0E36-0E4C-A7C1-1682FA78B2CA}" type="presParOf" srcId="{54D090B1-B8CD-5E43-BFF2-3B2423CA77F7}" destId="{40F60CF8-B388-694A-B783-BC318B60ACFA}" srcOrd="4" destOrd="0" presId="urn:microsoft.com/office/officeart/2005/8/layout/vList2"/>
    <dgm:cxn modelId="{8B657DCF-F845-DB40-B0FE-EED13913D15A}" type="presParOf" srcId="{54D090B1-B8CD-5E43-BFF2-3B2423CA77F7}" destId="{9C316911-019B-9749-B404-55A4C785C719}" srcOrd="5" destOrd="0" presId="urn:microsoft.com/office/officeart/2005/8/layout/vList2"/>
    <dgm:cxn modelId="{B8F3ED7D-116D-8941-A798-443F43E70C01}" type="presParOf" srcId="{54D090B1-B8CD-5E43-BFF2-3B2423CA77F7}" destId="{F9EC8239-796B-A74C-BC37-7A8E9B851527}" srcOrd="6" destOrd="0" presId="urn:microsoft.com/office/officeart/2005/8/layout/vList2"/>
    <dgm:cxn modelId="{042A0FE3-A4F6-7B4C-82FF-B1D7F575EECB}" type="presParOf" srcId="{54D090B1-B8CD-5E43-BFF2-3B2423CA77F7}" destId="{3F0CCD3B-2692-8F4A-86C1-38277B2237A2}" srcOrd="7" destOrd="0" presId="urn:microsoft.com/office/officeart/2005/8/layout/vList2"/>
    <dgm:cxn modelId="{29A87CF1-39C6-024C-AA38-F14C80461FB9}" type="presParOf" srcId="{54D090B1-B8CD-5E43-BFF2-3B2423CA77F7}" destId="{3C600583-005F-DE43-93F9-A36B607A1297}" srcOrd="8" destOrd="0" presId="urn:microsoft.com/office/officeart/2005/8/layout/vList2"/>
    <dgm:cxn modelId="{28F138BA-AA04-1D40-A664-1905F9B95D7A}" type="presParOf" srcId="{54D090B1-B8CD-5E43-BFF2-3B2423CA77F7}" destId="{60D3FB01-A685-3847-8416-C1776CB35894}" srcOrd="9" destOrd="0" presId="urn:microsoft.com/office/officeart/2005/8/layout/vList2"/>
    <dgm:cxn modelId="{F184B11A-7FE7-3A4F-BA8F-AFE3C62B08A4}" type="presParOf" srcId="{54D090B1-B8CD-5E43-BFF2-3B2423CA77F7}" destId="{8C737AA3-FEF9-F74E-9A75-5E2BF1030C9A}" srcOrd="10" destOrd="0" presId="urn:microsoft.com/office/officeart/2005/8/layout/vList2"/>
    <dgm:cxn modelId="{B65B8172-5737-F247-9C2F-541320D6FBA8}" type="presParOf" srcId="{54D090B1-B8CD-5E43-BFF2-3B2423CA77F7}" destId="{589C97AF-7583-F44D-B5DF-581B8986BDA5}" srcOrd="11" destOrd="0" presId="urn:microsoft.com/office/officeart/2005/8/layout/vList2"/>
    <dgm:cxn modelId="{73B54CF5-1F30-BF48-AF68-B8B7EB413556}" type="presParOf" srcId="{54D090B1-B8CD-5E43-BFF2-3B2423CA77F7}" destId="{8BE3821D-88AF-924B-8122-EE5EC413862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3F3FCD-1AEA-489B-8B6F-F8248485DD8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F9C8573-A1FD-4F0A-B6B6-F0AD0A1CE34B}">
      <dgm:prSet/>
      <dgm:spPr>
        <a:solidFill>
          <a:schemeClr val="accent6">
            <a:lumMod val="75000"/>
          </a:schemeClr>
        </a:solidFill>
      </dgm:spPr>
      <dgm:t>
        <a:bodyPr/>
        <a:lstStyle/>
        <a:p>
          <a:r>
            <a:rPr lang="de-DE" dirty="0"/>
            <a:t>AI </a:t>
          </a:r>
          <a:r>
            <a:rPr lang="de-DE" dirty="0" err="1"/>
            <a:t>systems</a:t>
          </a:r>
          <a:r>
            <a:rPr lang="de-DE" dirty="0"/>
            <a:t> (AIA)</a:t>
          </a:r>
          <a:endParaRPr lang="en-US" dirty="0"/>
        </a:p>
      </dgm:t>
    </dgm:pt>
    <dgm:pt modelId="{FE492BEE-0F2C-4697-8A02-A62A91A43B00}" type="parTrans" cxnId="{F862BB1F-B6C0-4003-B361-3EB7E144DEB4}">
      <dgm:prSet/>
      <dgm:spPr/>
      <dgm:t>
        <a:bodyPr/>
        <a:lstStyle/>
        <a:p>
          <a:endParaRPr lang="en-US"/>
        </a:p>
      </dgm:t>
    </dgm:pt>
    <dgm:pt modelId="{999B3D73-F155-4600-869B-DEFBF631EF1B}" type="sibTrans" cxnId="{F862BB1F-B6C0-4003-B361-3EB7E144DEB4}">
      <dgm:prSet/>
      <dgm:spPr/>
      <dgm:t>
        <a:bodyPr/>
        <a:lstStyle/>
        <a:p>
          <a:endParaRPr lang="en-US"/>
        </a:p>
      </dgm:t>
    </dgm:pt>
    <dgm:pt modelId="{11033980-BC81-445D-A506-670B9499D28D}">
      <dgm:prSet/>
      <dgm:spPr>
        <a:solidFill>
          <a:schemeClr val="accent6">
            <a:lumMod val="75000"/>
          </a:schemeClr>
        </a:solidFill>
      </dgm:spPr>
      <dgm:t>
        <a:bodyPr/>
        <a:lstStyle/>
        <a:p>
          <a:r>
            <a:rPr lang="de-DE" dirty="0"/>
            <a:t>IoT </a:t>
          </a:r>
          <a:r>
            <a:rPr lang="de-DE" dirty="0" err="1"/>
            <a:t>services</a:t>
          </a:r>
          <a:r>
            <a:rPr lang="de-DE" dirty="0"/>
            <a:t> and </a:t>
          </a:r>
          <a:r>
            <a:rPr lang="de-DE" dirty="0" err="1"/>
            <a:t>products</a:t>
          </a:r>
          <a:r>
            <a:rPr lang="de-DE" dirty="0"/>
            <a:t> (DA)</a:t>
          </a:r>
          <a:endParaRPr lang="en-US" dirty="0"/>
        </a:p>
      </dgm:t>
    </dgm:pt>
    <dgm:pt modelId="{FA54B993-D61E-4338-8B85-A74D3820D1C7}" type="parTrans" cxnId="{C85525D8-4E6E-4ED2-A1CA-526CF5402924}">
      <dgm:prSet/>
      <dgm:spPr/>
      <dgm:t>
        <a:bodyPr/>
        <a:lstStyle/>
        <a:p>
          <a:endParaRPr lang="en-US"/>
        </a:p>
      </dgm:t>
    </dgm:pt>
    <dgm:pt modelId="{707FAABC-401B-4F9E-8A55-26C670BFC3B2}" type="sibTrans" cxnId="{C85525D8-4E6E-4ED2-A1CA-526CF5402924}">
      <dgm:prSet/>
      <dgm:spPr/>
      <dgm:t>
        <a:bodyPr/>
        <a:lstStyle/>
        <a:p>
          <a:endParaRPr lang="en-US"/>
        </a:p>
      </dgm:t>
    </dgm:pt>
    <dgm:pt modelId="{8B1F41F8-891F-43E9-8E18-550AC6F74A0F}">
      <dgm:prSet/>
      <dgm:spPr>
        <a:solidFill>
          <a:schemeClr val="accent6">
            <a:lumMod val="75000"/>
          </a:schemeClr>
        </a:solidFill>
      </dgm:spPr>
      <dgm:t>
        <a:bodyPr/>
        <a:lstStyle/>
        <a:p>
          <a:r>
            <a:rPr lang="en-US" dirty="0"/>
            <a:t>Exceptional need (DA)</a:t>
          </a:r>
        </a:p>
      </dgm:t>
    </dgm:pt>
    <dgm:pt modelId="{2FD14D9B-51F4-4D8E-B6ED-065839C05147}" type="parTrans" cxnId="{5AB83CE5-F62F-40B3-BC40-846511233796}">
      <dgm:prSet/>
      <dgm:spPr/>
      <dgm:t>
        <a:bodyPr/>
        <a:lstStyle/>
        <a:p>
          <a:endParaRPr lang="en-US"/>
        </a:p>
      </dgm:t>
    </dgm:pt>
    <dgm:pt modelId="{2FBEB319-82E0-41E5-A43C-ABDC178A29E6}" type="sibTrans" cxnId="{5AB83CE5-F62F-40B3-BC40-846511233796}">
      <dgm:prSet/>
      <dgm:spPr/>
      <dgm:t>
        <a:bodyPr/>
        <a:lstStyle/>
        <a:p>
          <a:endParaRPr lang="en-US"/>
        </a:p>
      </dgm:t>
    </dgm:pt>
    <dgm:pt modelId="{560C8756-5831-4909-8EA3-4185AD1B8F04}">
      <dgm:prSet/>
      <dgm:spPr>
        <a:solidFill>
          <a:schemeClr val="accent6">
            <a:lumMod val="75000"/>
          </a:schemeClr>
        </a:solidFill>
      </dgm:spPr>
      <dgm:t>
        <a:bodyPr/>
        <a:lstStyle/>
        <a:p>
          <a:r>
            <a:rPr lang="de-DE" dirty="0"/>
            <a:t>Health </a:t>
          </a:r>
          <a:r>
            <a:rPr lang="de-DE" dirty="0" err="1"/>
            <a:t>data</a:t>
          </a:r>
          <a:r>
            <a:rPr lang="de-DE" dirty="0"/>
            <a:t> (EHDS)</a:t>
          </a:r>
          <a:endParaRPr lang="en-US" dirty="0"/>
        </a:p>
      </dgm:t>
    </dgm:pt>
    <dgm:pt modelId="{645219DA-41A5-440B-8C56-45976242A581}" type="parTrans" cxnId="{1D55278B-416D-405E-B79E-9D27950D4FAE}">
      <dgm:prSet/>
      <dgm:spPr/>
      <dgm:t>
        <a:bodyPr/>
        <a:lstStyle/>
        <a:p>
          <a:endParaRPr lang="en-US"/>
        </a:p>
      </dgm:t>
    </dgm:pt>
    <dgm:pt modelId="{89A9176C-50BB-4F87-ADE5-BC53D73A8147}" type="sibTrans" cxnId="{1D55278B-416D-405E-B79E-9D27950D4FAE}">
      <dgm:prSet/>
      <dgm:spPr/>
      <dgm:t>
        <a:bodyPr/>
        <a:lstStyle/>
        <a:p>
          <a:endParaRPr lang="en-US"/>
        </a:p>
      </dgm:t>
    </dgm:pt>
    <dgm:pt modelId="{CC3620E7-6208-FA48-92B5-3E4695138DBB}">
      <dgm:prSet/>
      <dgm:spPr>
        <a:solidFill>
          <a:schemeClr val="accent6">
            <a:lumMod val="75000"/>
          </a:schemeClr>
        </a:solidFill>
      </dgm:spPr>
      <dgm:t>
        <a:bodyPr/>
        <a:lstStyle/>
        <a:p>
          <a:r>
            <a:rPr lang="en-US" dirty="0"/>
            <a:t>High value data sets (HVD)</a:t>
          </a:r>
        </a:p>
      </dgm:t>
    </dgm:pt>
    <dgm:pt modelId="{5B6A3D1C-0065-A740-B3C3-CDD3B2D1A4C8}" type="parTrans" cxnId="{5B529E89-E5A7-FA4F-9716-590FAE4F331E}">
      <dgm:prSet/>
      <dgm:spPr/>
      <dgm:t>
        <a:bodyPr/>
        <a:lstStyle/>
        <a:p>
          <a:endParaRPr lang="de-DE"/>
        </a:p>
      </dgm:t>
    </dgm:pt>
    <dgm:pt modelId="{DFE897C0-8A5A-A844-910D-7D5363CE6D42}" type="sibTrans" cxnId="{5B529E89-E5A7-FA4F-9716-590FAE4F331E}">
      <dgm:prSet/>
      <dgm:spPr/>
      <dgm:t>
        <a:bodyPr/>
        <a:lstStyle/>
        <a:p>
          <a:endParaRPr lang="de-DE"/>
        </a:p>
      </dgm:t>
    </dgm:pt>
    <dgm:pt modelId="{2E5A036A-ED1E-8B45-93A4-7557DDEF43F9}">
      <dgm:prSet/>
      <dgm:spPr>
        <a:solidFill>
          <a:schemeClr val="accent6">
            <a:lumMod val="75000"/>
          </a:schemeClr>
        </a:solidFill>
      </dgm:spPr>
      <dgm:t>
        <a:bodyPr/>
        <a:lstStyle/>
        <a:p>
          <a:r>
            <a:rPr lang="de-DE" dirty="0"/>
            <a:t>Users, </a:t>
          </a:r>
          <a:r>
            <a:rPr lang="de-DE" dirty="0" err="1"/>
            <a:t>consumers</a:t>
          </a:r>
          <a:r>
            <a:rPr lang="de-DE" dirty="0"/>
            <a:t>, </a:t>
          </a:r>
          <a:r>
            <a:rPr lang="de-DE" dirty="0" err="1"/>
            <a:t>traders</a:t>
          </a:r>
          <a:r>
            <a:rPr lang="de-DE" dirty="0"/>
            <a:t>, </a:t>
          </a:r>
          <a:r>
            <a:rPr lang="de-DE" dirty="0" err="1"/>
            <a:t>recipients</a:t>
          </a:r>
          <a:r>
            <a:rPr lang="de-DE" dirty="0"/>
            <a:t> (DSA)</a:t>
          </a:r>
        </a:p>
      </dgm:t>
    </dgm:pt>
    <dgm:pt modelId="{1F142525-7E84-B247-AA9E-E1EDC262E452}" type="parTrans" cxnId="{9794ECBE-0AC6-2146-ACA1-99F0BFC2B852}">
      <dgm:prSet/>
      <dgm:spPr/>
      <dgm:t>
        <a:bodyPr/>
        <a:lstStyle/>
        <a:p>
          <a:endParaRPr lang="de-DE"/>
        </a:p>
      </dgm:t>
    </dgm:pt>
    <dgm:pt modelId="{7F823D11-1D3E-F640-B034-BEEF934E1473}" type="sibTrans" cxnId="{9794ECBE-0AC6-2146-ACA1-99F0BFC2B852}">
      <dgm:prSet/>
      <dgm:spPr/>
      <dgm:t>
        <a:bodyPr/>
        <a:lstStyle/>
        <a:p>
          <a:endParaRPr lang="de-DE"/>
        </a:p>
      </dgm:t>
    </dgm:pt>
    <dgm:pt modelId="{F9B09388-1C2A-6446-BE1A-E4C4E2907773}">
      <dgm:prSet/>
      <dgm:spPr>
        <a:solidFill>
          <a:schemeClr val="accent6">
            <a:lumMod val="75000"/>
          </a:schemeClr>
        </a:solidFill>
      </dgm:spPr>
      <dgm:t>
        <a:bodyPr/>
        <a:lstStyle/>
        <a:p>
          <a:r>
            <a:rPr lang="de-DE" dirty="0"/>
            <a:t>Very large online </a:t>
          </a:r>
          <a:r>
            <a:rPr lang="de-DE" dirty="0" err="1"/>
            <a:t>platforms</a:t>
          </a:r>
          <a:r>
            <a:rPr lang="de-DE" dirty="0"/>
            <a:t> (DSA)</a:t>
          </a:r>
        </a:p>
      </dgm:t>
    </dgm:pt>
    <dgm:pt modelId="{5B8CE10E-7B5B-FF4D-A895-29D92421D73B}" type="parTrans" cxnId="{C674CBE3-904E-0142-9513-72613D8F9A38}">
      <dgm:prSet/>
      <dgm:spPr/>
      <dgm:t>
        <a:bodyPr/>
        <a:lstStyle/>
        <a:p>
          <a:endParaRPr lang="de-DE"/>
        </a:p>
      </dgm:t>
    </dgm:pt>
    <dgm:pt modelId="{8D7592A0-6140-DC4A-9807-26D1889DCE23}" type="sibTrans" cxnId="{C674CBE3-904E-0142-9513-72613D8F9A38}">
      <dgm:prSet/>
      <dgm:spPr/>
      <dgm:t>
        <a:bodyPr/>
        <a:lstStyle/>
        <a:p>
          <a:endParaRPr lang="de-DE"/>
        </a:p>
      </dgm:t>
    </dgm:pt>
    <dgm:pt modelId="{C4E5FBF0-524F-9947-BB25-CF9E0499527B}">
      <dgm:prSet/>
      <dgm:spPr>
        <a:solidFill>
          <a:schemeClr val="accent6">
            <a:lumMod val="75000"/>
          </a:schemeClr>
        </a:solidFill>
      </dgm:spPr>
      <dgm:t>
        <a:bodyPr/>
        <a:lstStyle/>
        <a:p>
          <a:r>
            <a:rPr lang="en-US" dirty="0"/>
            <a:t>…</a:t>
          </a:r>
        </a:p>
      </dgm:t>
    </dgm:pt>
    <dgm:pt modelId="{8703D111-E933-4D43-866F-0B39109C9A67}" type="parTrans" cxnId="{5509B1BF-D1AB-484C-9B67-FBF676537F2D}">
      <dgm:prSet/>
      <dgm:spPr/>
      <dgm:t>
        <a:bodyPr/>
        <a:lstStyle/>
        <a:p>
          <a:endParaRPr lang="de-DE"/>
        </a:p>
      </dgm:t>
    </dgm:pt>
    <dgm:pt modelId="{A766873C-8A19-954B-84ED-814B486358B3}" type="sibTrans" cxnId="{5509B1BF-D1AB-484C-9B67-FBF676537F2D}">
      <dgm:prSet/>
      <dgm:spPr/>
      <dgm:t>
        <a:bodyPr/>
        <a:lstStyle/>
        <a:p>
          <a:endParaRPr lang="de-DE"/>
        </a:p>
      </dgm:t>
    </dgm:pt>
    <dgm:pt modelId="{54D090B1-B8CD-5E43-BFF2-3B2423CA77F7}" type="pres">
      <dgm:prSet presAssocID="{DC3F3FCD-1AEA-489B-8B6F-F8248485DD86}" presName="linear" presStyleCnt="0">
        <dgm:presLayoutVars>
          <dgm:animLvl val="lvl"/>
          <dgm:resizeHandles val="exact"/>
        </dgm:presLayoutVars>
      </dgm:prSet>
      <dgm:spPr/>
    </dgm:pt>
    <dgm:pt modelId="{8C737AA3-FEF9-F74E-9A75-5E2BF1030C9A}" type="pres">
      <dgm:prSet presAssocID="{F9B09388-1C2A-6446-BE1A-E4C4E2907773}" presName="parentText" presStyleLbl="node1" presStyleIdx="0" presStyleCnt="8">
        <dgm:presLayoutVars>
          <dgm:chMax val="0"/>
          <dgm:bulletEnabled val="1"/>
        </dgm:presLayoutVars>
      </dgm:prSet>
      <dgm:spPr/>
    </dgm:pt>
    <dgm:pt modelId="{589C97AF-7583-F44D-B5DF-581B8986BDA5}" type="pres">
      <dgm:prSet presAssocID="{8D7592A0-6140-DC4A-9807-26D1889DCE23}" presName="spacer" presStyleCnt="0"/>
      <dgm:spPr/>
    </dgm:pt>
    <dgm:pt modelId="{3116DDC5-1A29-F041-8016-F351C09551EE}" type="pres">
      <dgm:prSet presAssocID="{2E5A036A-ED1E-8B45-93A4-7557DDEF43F9}" presName="parentText" presStyleLbl="node1" presStyleIdx="1" presStyleCnt="8">
        <dgm:presLayoutVars>
          <dgm:chMax val="0"/>
          <dgm:bulletEnabled val="1"/>
        </dgm:presLayoutVars>
      </dgm:prSet>
      <dgm:spPr/>
    </dgm:pt>
    <dgm:pt modelId="{385A436E-017F-314C-BFB6-97BD728CF1A2}" type="pres">
      <dgm:prSet presAssocID="{7F823D11-1D3E-F640-B034-BEEF934E1473}" presName="spacer" presStyleCnt="0"/>
      <dgm:spPr/>
    </dgm:pt>
    <dgm:pt modelId="{271CF3D2-8A8F-3D42-B260-CB8EC291F204}" type="pres">
      <dgm:prSet presAssocID="{7F9C8573-A1FD-4F0A-B6B6-F0AD0A1CE34B}" presName="parentText" presStyleLbl="node1" presStyleIdx="2" presStyleCnt="8">
        <dgm:presLayoutVars>
          <dgm:chMax val="0"/>
          <dgm:bulletEnabled val="1"/>
        </dgm:presLayoutVars>
      </dgm:prSet>
      <dgm:spPr/>
    </dgm:pt>
    <dgm:pt modelId="{031995E4-4449-3346-8312-F8CB45E8B4B9}" type="pres">
      <dgm:prSet presAssocID="{999B3D73-F155-4600-869B-DEFBF631EF1B}" presName="spacer" presStyleCnt="0"/>
      <dgm:spPr/>
    </dgm:pt>
    <dgm:pt modelId="{B73BECED-F67C-4A40-A497-DB9E6BFFDA20}" type="pres">
      <dgm:prSet presAssocID="{11033980-BC81-445D-A506-670B9499D28D}" presName="parentText" presStyleLbl="node1" presStyleIdx="3" presStyleCnt="8">
        <dgm:presLayoutVars>
          <dgm:chMax val="0"/>
          <dgm:bulletEnabled val="1"/>
        </dgm:presLayoutVars>
      </dgm:prSet>
      <dgm:spPr/>
    </dgm:pt>
    <dgm:pt modelId="{DAA9190D-3511-4444-AF98-8692FF5B65F3}" type="pres">
      <dgm:prSet presAssocID="{707FAABC-401B-4F9E-8A55-26C670BFC3B2}" presName="spacer" presStyleCnt="0"/>
      <dgm:spPr/>
    </dgm:pt>
    <dgm:pt modelId="{55DFDB14-12FD-D44F-AF24-D71C7DA43B4B}" type="pres">
      <dgm:prSet presAssocID="{8B1F41F8-891F-43E9-8E18-550AC6F74A0F}" presName="parentText" presStyleLbl="node1" presStyleIdx="4" presStyleCnt="8">
        <dgm:presLayoutVars>
          <dgm:chMax val="0"/>
          <dgm:bulletEnabled val="1"/>
        </dgm:presLayoutVars>
      </dgm:prSet>
      <dgm:spPr/>
    </dgm:pt>
    <dgm:pt modelId="{91422FEE-8C99-564E-A717-2D3E204AFDBA}" type="pres">
      <dgm:prSet presAssocID="{2FBEB319-82E0-41E5-A43C-ABDC178A29E6}" presName="spacer" presStyleCnt="0"/>
      <dgm:spPr/>
    </dgm:pt>
    <dgm:pt modelId="{F32FB9D0-4EFB-8947-A27F-FBF94D14D27A}" type="pres">
      <dgm:prSet presAssocID="{560C8756-5831-4909-8EA3-4185AD1B8F04}" presName="parentText" presStyleLbl="node1" presStyleIdx="5" presStyleCnt="8">
        <dgm:presLayoutVars>
          <dgm:chMax val="0"/>
          <dgm:bulletEnabled val="1"/>
        </dgm:presLayoutVars>
      </dgm:prSet>
      <dgm:spPr/>
    </dgm:pt>
    <dgm:pt modelId="{5B3E62BC-6B36-7047-938D-6F900F5B1C0B}" type="pres">
      <dgm:prSet presAssocID="{89A9176C-50BB-4F87-ADE5-BC53D73A8147}" presName="spacer" presStyleCnt="0"/>
      <dgm:spPr/>
    </dgm:pt>
    <dgm:pt modelId="{95A2EAD9-E173-D44F-945D-AD2CA5A02E46}" type="pres">
      <dgm:prSet presAssocID="{CC3620E7-6208-FA48-92B5-3E4695138DBB}" presName="parentText" presStyleLbl="node1" presStyleIdx="6" presStyleCnt="8">
        <dgm:presLayoutVars>
          <dgm:chMax val="0"/>
          <dgm:bulletEnabled val="1"/>
        </dgm:presLayoutVars>
      </dgm:prSet>
      <dgm:spPr/>
    </dgm:pt>
    <dgm:pt modelId="{084936C3-4CF8-D842-A7F7-B6CEE28B53E9}" type="pres">
      <dgm:prSet presAssocID="{DFE897C0-8A5A-A844-910D-7D5363CE6D42}" presName="spacer" presStyleCnt="0"/>
      <dgm:spPr/>
    </dgm:pt>
    <dgm:pt modelId="{F1C29A06-61B7-EB46-8265-A210827D7F11}" type="pres">
      <dgm:prSet presAssocID="{C4E5FBF0-524F-9947-BB25-CF9E0499527B}" presName="parentText" presStyleLbl="node1" presStyleIdx="7" presStyleCnt="8">
        <dgm:presLayoutVars>
          <dgm:chMax val="0"/>
          <dgm:bulletEnabled val="1"/>
        </dgm:presLayoutVars>
      </dgm:prSet>
      <dgm:spPr/>
    </dgm:pt>
  </dgm:ptLst>
  <dgm:cxnLst>
    <dgm:cxn modelId="{F862BB1F-B6C0-4003-B361-3EB7E144DEB4}" srcId="{DC3F3FCD-1AEA-489B-8B6F-F8248485DD86}" destId="{7F9C8573-A1FD-4F0A-B6B6-F0AD0A1CE34B}" srcOrd="2" destOrd="0" parTransId="{FE492BEE-0F2C-4697-8A02-A62A91A43B00}" sibTransId="{999B3D73-F155-4600-869B-DEFBF631EF1B}"/>
    <dgm:cxn modelId="{5936992D-F380-4045-B8C7-F0955C97F772}" type="presOf" srcId="{11033980-BC81-445D-A506-670B9499D28D}" destId="{B73BECED-F67C-4A40-A497-DB9E6BFFDA20}" srcOrd="0" destOrd="0" presId="urn:microsoft.com/office/officeart/2005/8/layout/vList2"/>
    <dgm:cxn modelId="{015A5F40-2421-B54F-8992-AEE851835818}" type="presOf" srcId="{8B1F41F8-891F-43E9-8E18-550AC6F74A0F}" destId="{55DFDB14-12FD-D44F-AF24-D71C7DA43B4B}" srcOrd="0" destOrd="0" presId="urn:microsoft.com/office/officeart/2005/8/layout/vList2"/>
    <dgm:cxn modelId="{E14FFA5E-A96F-D045-8A62-F68EC01B3338}" type="presOf" srcId="{CC3620E7-6208-FA48-92B5-3E4695138DBB}" destId="{95A2EAD9-E173-D44F-945D-AD2CA5A02E46}" srcOrd="0" destOrd="0" presId="urn:microsoft.com/office/officeart/2005/8/layout/vList2"/>
    <dgm:cxn modelId="{5B529E89-E5A7-FA4F-9716-590FAE4F331E}" srcId="{DC3F3FCD-1AEA-489B-8B6F-F8248485DD86}" destId="{CC3620E7-6208-FA48-92B5-3E4695138DBB}" srcOrd="6" destOrd="0" parTransId="{5B6A3D1C-0065-A740-B3C3-CDD3B2D1A4C8}" sibTransId="{DFE897C0-8A5A-A844-910D-7D5363CE6D42}"/>
    <dgm:cxn modelId="{B046788A-F6EB-944C-9E3A-9887C73F4C15}" type="presOf" srcId="{560C8756-5831-4909-8EA3-4185AD1B8F04}" destId="{F32FB9D0-4EFB-8947-A27F-FBF94D14D27A}" srcOrd="0" destOrd="0" presId="urn:microsoft.com/office/officeart/2005/8/layout/vList2"/>
    <dgm:cxn modelId="{1D55278B-416D-405E-B79E-9D27950D4FAE}" srcId="{DC3F3FCD-1AEA-489B-8B6F-F8248485DD86}" destId="{560C8756-5831-4909-8EA3-4185AD1B8F04}" srcOrd="5" destOrd="0" parTransId="{645219DA-41A5-440B-8C56-45976242A581}" sibTransId="{89A9176C-50BB-4F87-ADE5-BC53D73A8147}"/>
    <dgm:cxn modelId="{CDB55D94-9F4B-BB45-B273-5BFF99AF53B1}" type="presOf" srcId="{C4E5FBF0-524F-9947-BB25-CF9E0499527B}" destId="{F1C29A06-61B7-EB46-8265-A210827D7F11}" srcOrd="0" destOrd="0" presId="urn:microsoft.com/office/officeart/2005/8/layout/vList2"/>
    <dgm:cxn modelId="{E8BBB2A3-278A-B649-8FA2-9C24CCF2E55C}" type="presOf" srcId="{DC3F3FCD-1AEA-489B-8B6F-F8248485DD86}" destId="{54D090B1-B8CD-5E43-BFF2-3B2423CA77F7}" srcOrd="0" destOrd="0" presId="urn:microsoft.com/office/officeart/2005/8/layout/vList2"/>
    <dgm:cxn modelId="{CE6C87B3-AD59-1744-9D6E-E3E635670BA1}" type="presOf" srcId="{7F9C8573-A1FD-4F0A-B6B6-F0AD0A1CE34B}" destId="{271CF3D2-8A8F-3D42-B260-CB8EC291F204}" srcOrd="0" destOrd="0" presId="urn:microsoft.com/office/officeart/2005/8/layout/vList2"/>
    <dgm:cxn modelId="{38C59BBE-877C-454B-9CA0-0E71F88B7C5A}" type="presOf" srcId="{F9B09388-1C2A-6446-BE1A-E4C4E2907773}" destId="{8C737AA3-FEF9-F74E-9A75-5E2BF1030C9A}" srcOrd="0" destOrd="0" presId="urn:microsoft.com/office/officeart/2005/8/layout/vList2"/>
    <dgm:cxn modelId="{9794ECBE-0AC6-2146-ACA1-99F0BFC2B852}" srcId="{DC3F3FCD-1AEA-489B-8B6F-F8248485DD86}" destId="{2E5A036A-ED1E-8B45-93A4-7557DDEF43F9}" srcOrd="1" destOrd="0" parTransId="{1F142525-7E84-B247-AA9E-E1EDC262E452}" sibTransId="{7F823D11-1D3E-F640-B034-BEEF934E1473}"/>
    <dgm:cxn modelId="{5509B1BF-D1AB-484C-9B67-FBF676537F2D}" srcId="{DC3F3FCD-1AEA-489B-8B6F-F8248485DD86}" destId="{C4E5FBF0-524F-9947-BB25-CF9E0499527B}" srcOrd="7" destOrd="0" parTransId="{8703D111-E933-4D43-866F-0B39109C9A67}" sibTransId="{A766873C-8A19-954B-84ED-814B486358B3}"/>
    <dgm:cxn modelId="{C85525D8-4E6E-4ED2-A1CA-526CF5402924}" srcId="{DC3F3FCD-1AEA-489B-8B6F-F8248485DD86}" destId="{11033980-BC81-445D-A506-670B9499D28D}" srcOrd="3" destOrd="0" parTransId="{FA54B993-D61E-4338-8B85-A74D3820D1C7}" sibTransId="{707FAABC-401B-4F9E-8A55-26C670BFC3B2}"/>
    <dgm:cxn modelId="{C674CBE3-904E-0142-9513-72613D8F9A38}" srcId="{DC3F3FCD-1AEA-489B-8B6F-F8248485DD86}" destId="{F9B09388-1C2A-6446-BE1A-E4C4E2907773}" srcOrd="0" destOrd="0" parTransId="{5B8CE10E-7B5B-FF4D-A895-29D92421D73B}" sibTransId="{8D7592A0-6140-DC4A-9807-26D1889DCE23}"/>
    <dgm:cxn modelId="{55DE46E4-25E3-B94D-8E17-3D868229D29C}" type="presOf" srcId="{2E5A036A-ED1E-8B45-93A4-7557DDEF43F9}" destId="{3116DDC5-1A29-F041-8016-F351C09551EE}" srcOrd="0" destOrd="0" presId="urn:microsoft.com/office/officeart/2005/8/layout/vList2"/>
    <dgm:cxn modelId="{5AB83CE5-F62F-40B3-BC40-846511233796}" srcId="{DC3F3FCD-1AEA-489B-8B6F-F8248485DD86}" destId="{8B1F41F8-891F-43E9-8E18-550AC6F74A0F}" srcOrd="4" destOrd="0" parTransId="{2FD14D9B-51F4-4D8E-B6ED-065839C05147}" sibTransId="{2FBEB319-82E0-41E5-A43C-ABDC178A29E6}"/>
    <dgm:cxn modelId="{F184B11A-7FE7-3A4F-BA8F-AFE3C62B08A4}" type="presParOf" srcId="{54D090B1-B8CD-5E43-BFF2-3B2423CA77F7}" destId="{8C737AA3-FEF9-F74E-9A75-5E2BF1030C9A}" srcOrd="0" destOrd="0" presId="urn:microsoft.com/office/officeart/2005/8/layout/vList2"/>
    <dgm:cxn modelId="{B65B8172-5737-F247-9C2F-541320D6FBA8}" type="presParOf" srcId="{54D090B1-B8CD-5E43-BFF2-3B2423CA77F7}" destId="{589C97AF-7583-F44D-B5DF-581B8986BDA5}" srcOrd="1" destOrd="0" presId="urn:microsoft.com/office/officeart/2005/8/layout/vList2"/>
    <dgm:cxn modelId="{6A3CB79F-989D-D945-BAAD-CF10C9BA7155}" type="presParOf" srcId="{54D090B1-B8CD-5E43-BFF2-3B2423CA77F7}" destId="{3116DDC5-1A29-F041-8016-F351C09551EE}" srcOrd="2" destOrd="0" presId="urn:microsoft.com/office/officeart/2005/8/layout/vList2"/>
    <dgm:cxn modelId="{B199C043-94C8-DF4D-B75D-F485EB1D2D81}" type="presParOf" srcId="{54D090B1-B8CD-5E43-BFF2-3B2423CA77F7}" destId="{385A436E-017F-314C-BFB6-97BD728CF1A2}" srcOrd="3" destOrd="0" presId="urn:microsoft.com/office/officeart/2005/8/layout/vList2"/>
    <dgm:cxn modelId="{571F0721-06C8-E843-B6DF-1482FB2DF361}" type="presParOf" srcId="{54D090B1-B8CD-5E43-BFF2-3B2423CA77F7}" destId="{271CF3D2-8A8F-3D42-B260-CB8EC291F204}" srcOrd="4" destOrd="0" presId="urn:microsoft.com/office/officeart/2005/8/layout/vList2"/>
    <dgm:cxn modelId="{9BF045BD-7271-DB45-BEED-83CF1D613F3A}" type="presParOf" srcId="{54D090B1-B8CD-5E43-BFF2-3B2423CA77F7}" destId="{031995E4-4449-3346-8312-F8CB45E8B4B9}" srcOrd="5" destOrd="0" presId="urn:microsoft.com/office/officeart/2005/8/layout/vList2"/>
    <dgm:cxn modelId="{645A816F-F568-9F46-B9D9-8AF594E92EF7}" type="presParOf" srcId="{54D090B1-B8CD-5E43-BFF2-3B2423CA77F7}" destId="{B73BECED-F67C-4A40-A497-DB9E6BFFDA20}" srcOrd="6" destOrd="0" presId="urn:microsoft.com/office/officeart/2005/8/layout/vList2"/>
    <dgm:cxn modelId="{AAB82C55-E23B-764B-A989-832AE5812E02}" type="presParOf" srcId="{54D090B1-B8CD-5E43-BFF2-3B2423CA77F7}" destId="{DAA9190D-3511-4444-AF98-8692FF5B65F3}" srcOrd="7" destOrd="0" presId="urn:microsoft.com/office/officeart/2005/8/layout/vList2"/>
    <dgm:cxn modelId="{BE50AC70-7B46-5C44-8EB1-81ADEC018953}" type="presParOf" srcId="{54D090B1-B8CD-5E43-BFF2-3B2423CA77F7}" destId="{55DFDB14-12FD-D44F-AF24-D71C7DA43B4B}" srcOrd="8" destOrd="0" presId="urn:microsoft.com/office/officeart/2005/8/layout/vList2"/>
    <dgm:cxn modelId="{DC05419F-9938-6141-BF3E-182669641E60}" type="presParOf" srcId="{54D090B1-B8CD-5E43-BFF2-3B2423CA77F7}" destId="{91422FEE-8C99-564E-A717-2D3E204AFDBA}" srcOrd="9" destOrd="0" presId="urn:microsoft.com/office/officeart/2005/8/layout/vList2"/>
    <dgm:cxn modelId="{236F140E-6C6D-6245-9C76-E10BB7D91EC5}" type="presParOf" srcId="{54D090B1-B8CD-5E43-BFF2-3B2423CA77F7}" destId="{F32FB9D0-4EFB-8947-A27F-FBF94D14D27A}" srcOrd="10" destOrd="0" presId="urn:microsoft.com/office/officeart/2005/8/layout/vList2"/>
    <dgm:cxn modelId="{7F2E3482-6C74-4D47-B1AD-1C3E791C072F}" type="presParOf" srcId="{54D090B1-B8CD-5E43-BFF2-3B2423CA77F7}" destId="{5B3E62BC-6B36-7047-938D-6F900F5B1C0B}" srcOrd="11" destOrd="0" presId="urn:microsoft.com/office/officeart/2005/8/layout/vList2"/>
    <dgm:cxn modelId="{E32A9E43-2C02-7C41-AA80-08C0EBFD3F8B}" type="presParOf" srcId="{54D090B1-B8CD-5E43-BFF2-3B2423CA77F7}" destId="{95A2EAD9-E173-D44F-945D-AD2CA5A02E46}" srcOrd="12" destOrd="0" presId="urn:microsoft.com/office/officeart/2005/8/layout/vList2"/>
    <dgm:cxn modelId="{0C1E8AF9-78CF-6A44-A5A2-65B6E7F1FCF4}" type="presParOf" srcId="{54D090B1-B8CD-5E43-BFF2-3B2423CA77F7}" destId="{084936C3-4CF8-D842-A7F7-B6CEE28B53E9}" srcOrd="13" destOrd="0" presId="urn:microsoft.com/office/officeart/2005/8/layout/vList2"/>
    <dgm:cxn modelId="{6D0294B5-DDFB-8E4D-8806-309AE641B2C1}" type="presParOf" srcId="{54D090B1-B8CD-5E43-BFF2-3B2423CA77F7}" destId="{F1C29A06-61B7-EB46-8265-A210827D7F11}"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8ED094-0170-4FA1-8DAF-078D36F3BA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36A2CB-28A6-4FA5-9101-9F58D6A6676C}">
      <dgm:prSet/>
      <dgm:spPr>
        <a:solidFill>
          <a:srgbClr val="FFC000"/>
        </a:solidFill>
      </dgm:spPr>
      <dgm:t>
        <a:bodyPr/>
        <a:lstStyle/>
        <a:p>
          <a:r>
            <a:rPr lang="de-DE" dirty="0">
              <a:solidFill>
                <a:schemeClr val="bg1"/>
              </a:solidFill>
            </a:rPr>
            <a:t>„</a:t>
          </a:r>
          <a:r>
            <a:rPr lang="de-DE" dirty="0" err="1">
              <a:solidFill>
                <a:schemeClr val="bg1"/>
              </a:solidFill>
            </a:rPr>
            <a:t>Biggest</a:t>
          </a:r>
          <a:r>
            <a:rPr lang="de-DE" dirty="0">
              <a:solidFill>
                <a:schemeClr val="bg1"/>
              </a:solidFill>
            </a:rPr>
            <a:t> </a:t>
          </a:r>
          <a:r>
            <a:rPr lang="de-DE" dirty="0" err="1">
              <a:solidFill>
                <a:schemeClr val="bg1"/>
              </a:solidFill>
            </a:rPr>
            <a:t>catastrophe</a:t>
          </a:r>
          <a:r>
            <a:rPr lang="de-DE" dirty="0">
              <a:solidFill>
                <a:schemeClr val="bg1"/>
              </a:solidFill>
            </a:rPr>
            <a:t> </a:t>
          </a:r>
          <a:r>
            <a:rPr lang="de-DE" dirty="0" err="1">
              <a:solidFill>
                <a:schemeClr val="bg1"/>
              </a:solidFill>
            </a:rPr>
            <a:t>of</a:t>
          </a:r>
          <a:r>
            <a:rPr lang="de-DE" dirty="0">
              <a:solidFill>
                <a:schemeClr val="bg1"/>
              </a:solidFill>
            </a:rPr>
            <a:t> 21st </a:t>
          </a:r>
          <a:r>
            <a:rPr lang="de-DE" dirty="0" err="1">
              <a:solidFill>
                <a:schemeClr val="bg1"/>
              </a:solidFill>
            </a:rPr>
            <a:t>century</a:t>
          </a:r>
          <a:r>
            <a:rPr lang="de-DE" dirty="0">
              <a:solidFill>
                <a:schemeClr val="bg1"/>
              </a:solidFill>
            </a:rPr>
            <a:t>"</a:t>
          </a:r>
          <a:endParaRPr lang="en-US" dirty="0">
            <a:solidFill>
              <a:schemeClr val="bg1"/>
            </a:solidFill>
          </a:endParaRPr>
        </a:p>
      </dgm:t>
    </dgm:pt>
    <dgm:pt modelId="{A0C8F8A7-62CC-4F63-87C2-D6932E2035EE}" type="parTrans" cxnId="{B2F5DEB3-7D0A-4323-9F90-376996017BAB}">
      <dgm:prSet/>
      <dgm:spPr/>
      <dgm:t>
        <a:bodyPr/>
        <a:lstStyle/>
        <a:p>
          <a:endParaRPr lang="en-US"/>
        </a:p>
      </dgm:t>
    </dgm:pt>
    <dgm:pt modelId="{C2D99A7D-0CB1-4226-B739-80B8E2FB5625}" type="sibTrans" cxnId="{B2F5DEB3-7D0A-4323-9F90-376996017BAB}">
      <dgm:prSet/>
      <dgm:spPr/>
      <dgm:t>
        <a:bodyPr/>
        <a:lstStyle/>
        <a:p>
          <a:endParaRPr lang="en-US"/>
        </a:p>
      </dgm:t>
    </dgm:pt>
    <dgm:pt modelId="{ADE07453-7EC1-4804-94EF-ADDC7FF6954B}">
      <dgm:prSet/>
      <dgm:spPr/>
      <dgm:t>
        <a:bodyPr/>
        <a:lstStyle/>
        <a:p>
          <a:pPr>
            <a:buFontTx/>
            <a:buNone/>
          </a:pPr>
          <a:r>
            <a:rPr lang="de-DE" i="1" dirty="0">
              <a:solidFill>
                <a:schemeClr val="bg1"/>
              </a:solidFill>
            </a:rPr>
            <a:t>	(Thomas Hoeren)</a:t>
          </a:r>
          <a:endParaRPr lang="en-US" dirty="0">
            <a:solidFill>
              <a:schemeClr val="bg1"/>
            </a:solidFill>
          </a:endParaRPr>
        </a:p>
      </dgm:t>
    </dgm:pt>
    <dgm:pt modelId="{A2F4705E-1546-47BC-8C7E-A16BDC0A108A}" type="parTrans" cxnId="{D8DD8A24-7E52-4E7F-AD26-B1A064348219}">
      <dgm:prSet/>
      <dgm:spPr/>
      <dgm:t>
        <a:bodyPr/>
        <a:lstStyle/>
        <a:p>
          <a:endParaRPr lang="en-US"/>
        </a:p>
      </dgm:t>
    </dgm:pt>
    <dgm:pt modelId="{6EBADDD8-3838-439B-A99E-0EBE21BC928D}" type="sibTrans" cxnId="{D8DD8A24-7E52-4E7F-AD26-B1A064348219}">
      <dgm:prSet/>
      <dgm:spPr/>
      <dgm:t>
        <a:bodyPr/>
        <a:lstStyle/>
        <a:p>
          <a:endParaRPr lang="en-US"/>
        </a:p>
      </dgm:t>
    </dgm:pt>
    <dgm:pt modelId="{9B826415-816A-40DC-A091-7D1FA77919CB}">
      <dgm:prSet/>
      <dgm:spPr>
        <a:solidFill>
          <a:srgbClr val="FF7E79"/>
        </a:solidFill>
      </dgm:spPr>
      <dgm:t>
        <a:bodyPr/>
        <a:lstStyle/>
        <a:p>
          <a:r>
            <a:rPr lang="de-DE" dirty="0">
              <a:solidFill>
                <a:schemeClr val="bg1"/>
              </a:solidFill>
            </a:rPr>
            <a:t>„Digital Counterrevolution“</a:t>
          </a:r>
          <a:endParaRPr lang="en-US" dirty="0">
            <a:solidFill>
              <a:schemeClr val="bg1"/>
            </a:solidFill>
          </a:endParaRPr>
        </a:p>
      </dgm:t>
    </dgm:pt>
    <dgm:pt modelId="{04418230-77FF-4BD8-AC5D-E206FF51EF17}" type="parTrans" cxnId="{ECF4EFCE-09F4-4D10-BEC2-4E2AEBC99F7C}">
      <dgm:prSet/>
      <dgm:spPr/>
      <dgm:t>
        <a:bodyPr/>
        <a:lstStyle/>
        <a:p>
          <a:endParaRPr lang="en-US"/>
        </a:p>
      </dgm:t>
    </dgm:pt>
    <dgm:pt modelId="{8E17B159-5D25-4185-936F-D7BEEF904D39}" type="sibTrans" cxnId="{ECF4EFCE-09F4-4D10-BEC2-4E2AEBC99F7C}">
      <dgm:prSet/>
      <dgm:spPr/>
      <dgm:t>
        <a:bodyPr/>
        <a:lstStyle/>
        <a:p>
          <a:endParaRPr lang="en-US"/>
        </a:p>
      </dgm:t>
    </dgm:pt>
    <dgm:pt modelId="{A0D197FB-292D-4B15-AB46-D97859AC96AC}">
      <dgm:prSet/>
      <dgm:spPr/>
      <dgm:t>
        <a:bodyPr/>
        <a:lstStyle/>
        <a:p>
          <a:pPr>
            <a:buFontTx/>
            <a:buNone/>
          </a:pPr>
          <a:r>
            <a:rPr lang="de-DE" i="1" dirty="0">
              <a:solidFill>
                <a:schemeClr val="bg1"/>
              </a:solidFill>
            </a:rPr>
            <a:t>	(Christoph </a:t>
          </a:r>
          <a:r>
            <a:rPr lang="de-DE" i="1" dirty="0" err="1">
              <a:solidFill>
                <a:schemeClr val="bg1"/>
              </a:solidFill>
            </a:rPr>
            <a:t>Kucklick</a:t>
          </a:r>
          <a:r>
            <a:rPr lang="de-DE" i="1" dirty="0">
              <a:solidFill>
                <a:schemeClr val="bg1"/>
              </a:solidFill>
            </a:rPr>
            <a:t>)</a:t>
          </a:r>
          <a:endParaRPr lang="en-US" dirty="0">
            <a:solidFill>
              <a:schemeClr val="bg1"/>
            </a:solidFill>
          </a:endParaRPr>
        </a:p>
      </dgm:t>
    </dgm:pt>
    <dgm:pt modelId="{1FFC6E38-AF46-4524-AB8C-EC78A9640767}" type="parTrans" cxnId="{E47DE3B9-1831-4F00-8102-FADD6167FF00}">
      <dgm:prSet/>
      <dgm:spPr/>
      <dgm:t>
        <a:bodyPr/>
        <a:lstStyle/>
        <a:p>
          <a:endParaRPr lang="en-US"/>
        </a:p>
      </dgm:t>
    </dgm:pt>
    <dgm:pt modelId="{C816BB13-019F-46D2-AF63-20AEB293742F}" type="sibTrans" cxnId="{E47DE3B9-1831-4F00-8102-FADD6167FF00}">
      <dgm:prSet/>
      <dgm:spPr/>
      <dgm:t>
        <a:bodyPr/>
        <a:lstStyle/>
        <a:p>
          <a:endParaRPr lang="en-US"/>
        </a:p>
      </dgm:t>
    </dgm:pt>
    <dgm:pt modelId="{2F33D505-0EB9-4008-9AAE-7CC54C6609F9}">
      <dgm:prSet/>
      <dgm:spPr>
        <a:solidFill>
          <a:srgbClr val="FF0000"/>
        </a:solidFill>
      </dgm:spPr>
      <dgm:t>
        <a:bodyPr/>
        <a:lstStyle/>
        <a:p>
          <a:r>
            <a:rPr lang="de-DE" dirty="0">
              <a:solidFill>
                <a:schemeClr val="bg1"/>
              </a:solidFill>
            </a:rPr>
            <a:t>„</a:t>
          </a:r>
          <a:r>
            <a:rPr lang="de-DE" dirty="0" err="1">
              <a:solidFill>
                <a:schemeClr val="bg1"/>
              </a:solidFill>
            </a:rPr>
            <a:t>Perfection</a:t>
          </a:r>
          <a:r>
            <a:rPr lang="de-DE" dirty="0">
              <a:solidFill>
                <a:schemeClr val="bg1"/>
              </a:solidFill>
            </a:rPr>
            <a:t> </a:t>
          </a:r>
          <a:r>
            <a:rPr lang="de-DE" dirty="0" err="1">
              <a:solidFill>
                <a:schemeClr val="bg1"/>
              </a:solidFill>
            </a:rPr>
            <a:t>of</a:t>
          </a:r>
          <a:r>
            <a:rPr lang="de-DE" dirty="0">
              <a:solidFill>
                <a:schemeClr val="bg1"/>
              </a:solidFill>
            </a:rPr>
            <a:t> a </a:t>
          </a:r>
          <a:r>
            <a:rPr lang="de-DE" dirty="0" err="1">
              <a:solidFill>
                <a:schemeClr val="bg1"/>
              </a:solidFill>
            </a:rPr>
            <a:t>dead</a:t>
          </a:r>
          <a:r>
            <a:rPr lang="de-DE" dirty="0">
              <a:solidFill>
                <a:schemeClr val="bg1"/>
              </a:solidFill>
            </a:rPr>
            <a:t> End“</a:t>
          </a:r>
          <a:endParaRPr lang="en-US" dirty="0">
            <a:solidFill>
              <a:schemeClr val="bg1"/>
            </a:solidFill>
          </a:endParaRPr>
        </a:p>
      </dgm:t>
    </dgm:pt>
    <dgm:pt modelId="{269B8507-7438-4394-8312-FAC4172DD0F6}" type="parTrans" cxnId="{CE50677E-E3ED-484C-B1E1-75093C53C0C7}">
      <dgm:prSet/>
      <dgm:spPr/>
      <dgm:t>
        <a:bodyPr/>
        <a:lstStyle/>
        <a:p>
          <a:endParaRPr lang="en-US"/>
        </a:p>
      </dgm:t>
    </dgm:pt>
    <dgm:pt modelId="{DE218E3D-974D-4DA9-B15C-54EDBBE5BBA9}" type="sibTrans" cxnId="{CE50677E-E3ED-484C-B1E1-75093C53C0C7}">
      <dgm:prSet/>
      <dgm:spPr/>
      <dgm:t>
        <a:bodyPr/>
        <a:lstStyle/>
        <a:p>
          <a:endParaRPr lang="en-US"/>
        </a:p>
      </dgm:t>
    </dgm:pt>
    <dgm:pt modelId="{985A9A28-6A86-44BA-94FC-44256ACE29CF}">
      <dgm:prSet/>
      <dgm:spPr/>
      <dgm:t>
        <a:bodyPr/>
        <a:lstStyle/>
        <a:p>
          <a:pPr>
            <a:buFontTx/>
            <a:buNone/>
          </a:pPr>
          <a:r>
            <a:rPr lang="de-DE" i="1" dirty="0">
              <a:solidFill>
                <a:schemeClr val="bg1"/>
              </a:solidFill>
            </a:rPr>
            <a:t>	(Niko Härting / Jochen Schneider)</a:t>
          </a:r>
          <a:endParaRPr lang="en-US" dirty="0">
            <a:solidFill>
              <a:schemeClr val="bg1"/>
            </a:solidFill>
          </a:endParaRPr>
        </a:p>
      </dgm:t>
    </dgm:pt>
    <dgm:pt modelId="{24C6D0B1-2691-4435-87AA-446DA1366AEF}" type="parTrans" cxnId="{C2FB81EA-094B-4962-AA7B-39F35E97022F}">
      <dgm:prSet/>
      <dgm:spPr/>
      <dgm:t>
        <a:bodyPr/>
        <a:lstStyle/>
        <a:p>
          <a:endParaRPr lang="en-US"/>
        </a:p>
      </dgm:t>
    </dgm:pt>
    <dgm:pt modelId="{C5D8CAA2-C64F-4740-A4D6-CC25C558BCAD}" type="sibTrans" cxnId="{C2FB81EA-094B-4962-AA7B-39F35E97022F}">
      <dgm:prSet/>
      <dgm:spPr/>
      <dgm:t>
        <a:bodyPr/>
        <a:lstStyle/>
        <a:p>
          <a:endParaRPr lang="en-US"/>
        </a:p>
      </dgm:t>
    </dgm:pt>
    <dgm:pt modelId="{1CBA5645-AF65-466C-8496-21CA0AB6BD75}">
      <dgm:prSet/>
      <dgm:spPr>
        <a:solidFill>
          <a:srgbClr val="C00000"/>
        </a:solidFill>
      </dgm:spPr>
      <dgm:t>
        <a:bodyPr/>
        <a:lstStyle/>
        <a:p>
          <a:r>
            <a:rPr lang="de-DE" dirty="0">
              <a:solidFill>
                <a:schemeClr val="bg1"/>
              </a:solidFill>
            </a:rPr>
            <a:t>"Frankenstein Monster"</a:t>
          </a:r>
          <a:endParaRPr lang="en-US" dirty="0">
            <a:solidFill>
              <a:schemeClr val="bg1"/>
            </a:solidFill>
          </a:endParaRPr>
        </a:p>
      </dgm:t>
    </dgm:pt>
    <dgm:pt modelId="{F63A32D5-0A1D-458B-B6D3-C4AEFE1FA617}" type="parTrans" cxnId="{7517E7F8-EF0C-40F0-B3EE-5E1E1EE72014}">
      <dgm:prSet/>
      <dgm:spPr/>
      <dgm:t>
        <a:bodyPr/>
        <a:lstStyle/>
        <a:p>
          <a:endParaRPr lang="en-US"/>
        </a:p>
      </dgm:t>
    </dgm:pt>
    <dgm:pt modelId="{4B398911-E072-406D-91B1-AE202F6BD4DD}" type="sibTrans" cxnId="{7517E7F8-EF0C-40F0-B3EE-5E1E1EE72014}">
      <dgm:prSet/>
      <dgm:spPr/>
      <dgm:t>
        <a:bodyPr/>
        <a:lstStyle/>
        <a:p>
          <a:endParaRPr lang="en-US"/>
        </a:p>
      </dgm:t>
    </dgm:pt>
    <dgm:pt modelId="{B5161500-8B06-41E8-85D7-7105433014CE}">
      <dgm:prSet/>
      <dgm:spPr/>
      <dgm:t>
        <a:bodyPr/>
        <a:lstStyle/>
        <a:p>
          <a:pPr>
            <a:buFontTx/>
            <a:buNone/>
          </a:pPr>
          <a:r>
            <a:rPr lang="de-DE" i="1" dirty="0">
              <a:solidFill>
                <a:schemeClr val="bg1"/>
              </a:solidFill>
            </a:rPr>
            <a:t>	(Caspar </a:t>
          </a:r>
          <a:r>
            <a:rPr lang="de-DE" i="1" dirty="0" err="1">
              <a:solidFill>
                <a:schemeClr val="bg1"/>
              </a:solidFill>
            </a:rPr>
            <a:t>Bowden</a:t>
          </a:r>
          <a:r>
            <a:rPr lang="de-DE" i="1" dirty="0">
              <a:solidFill>
                <a:schemeClr val="bg1"/>
              </a:solidFill>
            </a:rPr>
            <a:t>)</a:t>
          </a:r>
          <a:endParaRPr lang="en-US" dirty="0">
            <a:solidFill>
              <a:schemeClr val="bg1"/>
            </a:solidFill>
          </a:endParaRPr>
        </a:p>
      </dgm:t>
    </dgm:pt>
    <dgm:pt modelId="{D9D3C649-AFA0-4329-A97C-31335142B6D4}" type="parTrans" cxnId="{177CDD54-6916-4D38-8CD6-1D8F09518442}">
      <dgm:prSet/>
      <dgm:spPr/>
      <dgm:t>
        <a:bodyPr/>
        <a:lstStyle/>
        <a:p>
          <a:endParaRPr lang="en-US"/>
        </a:p>
      </dgm:t>
    </dgm:pt>
    <dgm:pt modelId="{B6720B42-5876-4DAD-8D1D-12DF62FBE0EB}" type="sibTrans" cxnId="{177CDD54-6916-4D38-8CD6-1D8F09518442}">
      <dgm:prSet/>
      <dgm:spPr/>
      <dgm:t>
        <a:bodyPr/>
        <a:lstStyle/>
        <a:p>
          <a:endParaRPr lang="en-US"/>
        </a:p>
      </dgm:t>
    </dgm:pt>
    <dgm:pt modelId="{E4721FFF-927D-AF40-85B9-B24D9061A459}" type="pres">
      <dgm:prSet presAssocID="{3F8ED094-0170-4FA1-8DAF-078D36F3BA05}" presName="linear" presStyleCnt="0">
        <dgm:presLayoutVars>
          <dgm:animLvl val="lvl"/>
          <dgm:resizeHandles val="exact"/>
        </dgm:presLayoutVars>
      </dgm:prSet>
      <dgm:spPr/>
    </dgm:pt>
    <dgm:pt modelId="{4737EEE7-513A-2C43-BACC-E8A1C0496E76}" type="pres">
      <dgm:prSet presAssocID="{4B36A2CB-28A6-4FA5-9101-9F58D6A6676C}" presName="parentText" presStyleLbl="node1" presStyleIdx="0" presStyleCnt="4">
        <dgm:presLayoutVars>
          <dgm:chMax val="0"/>
          <dgm:bulletEnabled val="1"/>
        </dgm:presLayoutVars>
      </dgm:prSet>
      <dgm:spPr/>
    </dgm:pt>
    <dgm:pt modelId="{11E6F332-CDC3-AA46-8936-18AB1DD35186}" type="pres">
      <dgm:prSet presAssocID="{4B36A2CB-28A6-4FA5-9101-9F58D6A6676C}" presName="childText" presStyleLbl="revTx" presStyleIdx="0" presStyleCnt="4">
        <dgm:presLayoutVars>
          <dgm:bulletEnabled val="1"/>
        </dgm:presLayoutVars>
      </dgm:prSet>
      <dgm:spPr/>
    </dgm:pt>
    <dgm:pt modelId="{4E13951F-EDED-154A-A519-9A0401D15D64}" type="pres">
      <dgm:prSet presAssocID="{9B826415-816A-40DC-A091-7D1FA77919CB}" presName="parentText" presStyleLbl="node1" presStyleIdx="1" presStyleCnt="4">
        <dgm:presLayoutVars>
          <dgm:chMax val="0"/>
          <dgm:bulletEnabled val="1"/>
        </dgm:presLayoutVars>
      </dgm:prSet>
      <dgm:spPr/>
    </dgm:pt>
    <dgm:pt modelId="{A84A1B6C-54AB-F54A-B7D0-768C8C16C1CD}" type="pres">
      <dgm:prSet presAssocID="{9B826415-816A-40DC-A091-7D1FA77919CB}" presName="childText" presStyleLbl="revTx" presStyleIdx="1" presStyleCnt="4">
        <dgm:presLayoutVars>
          <dgm:bulletEnabled val="1"/>
        </dgm:presLayoutVars>
      </dgm:prSet>
      <dgm:spPr/>
    </dgm:pt>
    <dgm:pt modelId="{DA7B6FEB-8596-6343-B400-5695AD6BEA89}" type="pres">
      <dgm:prSet presAssocID="{2F33D505-0EB9-4008-9AAE-7CC54C6609F9}" presName="parentText" presStyleLbl="node1" presStyleIdx="2" presStyleCnt="4">
        <dgm:presLayoutVars>
          <dgm:chMax val="0"/>
          <dgm:bulletEnabled val="1"/>
        </dgm:presLayoutVars>
      </dgm:prSet>
      <dgm:spPr/>
    </dgm:pt>
    <dgm:pt modelId="{A1F139FF-9C3B-1F49-B364-EE150300FBF4}" type="pres">
      <dgm:prSet presAssocID="{2F33D505-0EB9-4008-9AAE-7CC54C6609F9}" presName="childText" presStyleLbl="revTx" presStyleIdx="2" presStyleCnt="4">
        <dgm:presLayoutVars>
          <dgm:bulletEnabled val="1"/>
        </dgm:presLayoutVars>
      </dgm:prSet>
      <dgm:spPr/>
    </dgm:pt>
    <dgm:pt modelId="{E6095B13-2AF7-7C4D-950D-C71259C3B714}" type="pres">
      <dgm:prSet presAssocID="{1CBA5645-AF65-466C-8496-21CA0AB6BD75}" presName="parentText" presStyleLbl="node1" presStyleIdx="3" presStyleCnt="4">
        <dgm:presLayoutVars>
          <dgm:chMax val="0"/>
          <dgm:bulletEnabled val="1"/>
        </dgm:presLayoutVars>
      </dgm:prSet>
      <dgm:spPr/>
    </dgm:pt>
    <dgm:pt modelId="{788A8F50-D3BF-1D47-AE44-40FAFB3BCDDE}" type="pres">
      <dgm:prSet presAssocID="{1CBA5645-AF65-466C-8496-21CA0AB6BD75}" presName="childText" presStyleLbl="revTx" presStyleIdx="3" presStyleCnt="4">
        <dgm:presLayoutVars>
          <dgm:bulletEnabled val="1"/>
        </dgm:presLayoutVars>
      </dgm:prSet>
      <dgm:spPr/>
    </dgm:pt>
  </dgm:ptLst>
  <dgm:cxnLst>
    <dgm:cxn modelId="{298D1D03-09EA-2146-8AB3-0B0F6FD8637E}" type="presOf" srcId="{4B36A2CB-28A6-4FA5-9101-9F58D6A6676C}" destId="{4737EEE7-513A-2C43-BACC-E8A1C0496E76}" srcOrd="0" destOrd="0" presId="urn:microsoft.com/office/officeart/2005/8/layout/vList2"/>
    <dgm:cxn modelId="{D8DD8A24-7E52-4E7F-AD26-B1A064348219}" srcId="{4B36A2CB-28A6-4FA5-9101-9F58D6A6676C}" destId="{ADE07453-7EC1-4804-94EF-ADDC7FF6954B}" srcOrd="0" destOrd="0" parTransId="{A2F4705E-1546-47BC-8C7E-A16BDC0A108A}" sibTransId="{6EBADDD8-3838-439B-A99E-0EBE21BC928D}"/>
    <dgm:cxn modelId="{21F9C72A-4E84-2242-8473-66F4F70BE1AF}" type="presOf" srcId="{A0D197FB-292D-4B15-AB46-D97859AC96AC}" destId="{A84A1B6C-54AB-F54A-B7D0-768C8C16C1CD}" srcOrd="0" destOrd="0" presId="urn:microsoft.com/office/officeart/2005/8/layout/vList2"/>
    <dgm:cxn modelId="{177CDD54-6916-4D38-8CD6-1D8F09518442}" srcId="{1CBA5645-AF65-466C-8496-21CA0AB6BD75}" destId="{B5161500-8B06-41E8-85D7-7105433014CE}" srcOrd="0" destOrd="0" parTransId="{D9D3C649-AFA0-4329-A97C-31335142B6D4}" sibTransId="{B6720B42-5876-4DAD-8D1D-12DF62FBE0EB}"/>
    <dgm:cxn modelId="{06BB545A-F981-2A4A-8505-3A2B4F64E054}" type="presOf" srcId="{985A9A28-6A86-44BA-94FC-44256ACE29CF}" destId="{A1F139FF-9C3B-1F49-B364-EE150300FBF4}" srcOrd="0" destOrd="0" presId="urn:microsoft.com/office/officeart/2005/8/layout/vList2"/>
    <dgm:cxn modelId="{CE50677E-E3ED-484C-B1E1-75093C53C0C7}" srcId="{3F8ED094-0170-4FA1-8DAF-078D36F3BA05}" destId="{2F33D505-0EB9-4008-9AAE-7CC54C6609F9}" srcOrd="2" destOrd="0" parTransId="{269B8507-7438-4394-8312-FAC4172DD0F6}" sibTransId="{DE218E3D-974D-4DA9-B15C-54EDBBE5BBA9}"/>
    <dgm:cxn modelId="{3E2FFB8B-25EA-694D-9134-EC285BAAE2D0}" type="presOf" srcId="{B5161500-8B06-41E8-85D7-7105433014CE}" destId="{788A8F50-D3BF-1D47-AE44-40FAFB3BCDDE}" srcOrd="0" destOrd="0" presId="urn:microsoft.com/office/officeart/2005/8/layout/vList2"/>
    <dgm:cxn modelId="{30FC86A6-5F2C-BE4F-A45A-2198FE434F6D}" type="presOf" srcId="{3F8ED094-0170-4FA1-8DAF-078D36F3BA05}" destId="{E4721FFF-927D-AF40-85B9-B24D9061A459}" srcOrd="0" destOrd="0" presId="urn:microsoft.com/office/officeart/2005/8/layout/vList2"/>
    <dgm:cxn modelId="{02176AAE-F527-CA4F-94A6-6EA1FCF3EEF1}" type="presOf" srcId="{1CBA5645-AF65-466C-8496-21CA0AB6BD75}" destId="{E6095B13-2AF7-7C4D-950D-C71259C3B714}" srcOrd="0" destOrd="0" presId="urn:microsoft.com/office/officeart/2005/8/layout/vList2"/>
    <dgm:cxn modelId="{B2F5DEB3-7D0A-4323-9F90-376996017BAB}" srcId="{3F8ED094-0170-4FA1-8DAF-078D36F3BA05}" destId="{4B36A2CB-28A6-4FA5-9101-9F58D6A6676C}" srcOrd="0" destOrd="0" parTransId="{A0C8F8A7-62CC-4F63-87C2-D6932E2035EE}" sibTransId="{C2D99A7D-0CB1-4226-B739-80B8E2FB5625}"/>
    <dgm:cxn modelId="{0A7ADDB6-B7C3-5442-84DE-A94A5B951033}" type="presOf" srcId="{9B826415-816A-40DC-A091-7D1FA77919CB}" destId="{4E13951F-EDED-154A-A519-9A0401D15D64}" srcOrd="0" destOrd="0" presId="urn:microsoft.com/office/officeart/2005/8/layout/vList2"/>
    <dgm:cxn modelId="{E47DE3B9-1831-4F00-8102-FADD6167FF00}" srcId="{9B826415-816A-40DC-A091-7D1FA77919CB}" destId="{A0D197FB-292D-4B15-AB46-D97859AC96AC}" srcOrd="0" destOrd="0" parTransId="{1FFC6E38-AF46-4524-AB8C-EC78A9640767}" sibTransId="{C816BB13-019F-46D2-AF63-20AEB293742F}"/>
    <dgm:cxn modelId="{ECF4EFCE-09F4-4D10-BEC2-4E2AEBC99F7C}" srcId="{3F8ED094-0170-4FA1-8DAF-078D36F3BA05}" destId="{9B826415-816A-40DC-A091-7D1FA77919CB}" srcOrd="1" destOrd="0" parTransId="{04418230-77FF-4BD8-AC5D-E206FF51EF17}" sibTransId="{8E17B159-5D25-4185-936F-D7BEEF904D39}"/>
    <dgm:cxn modelId="{926ECDE7-ADB9-8245-BDFB-2833987774B2}" type="presOf" srcId="{2F33D505-0EB9-4008-9AAE-7CC54C6609F9}" destId="{DA7B6FEB-8596-6343-B400-5695AD6BEA89}" srcOrd="0" destOrd="0" presId="urn:microsoft.com/office/officeart/2005/8/layout/vList2"/>
    <dgm:cxn modelId="{C2FB81EA-094B-4962-AA7B-39F35E97022F}" srcId="{2F33D505-0EB9-4008-9AAE-7CC54C6609F9}" destId="{985A9A28-6A86-44BA-94FC-44256ACE29CF}" srcOrd="0" destOrd="0" parTransId="{24C6D0B1-2691-4435-87AA-446DA1366AEF}" sibTransId="{C5D8CAA2-C64F-4740-A4D6-CC25C558BCAD}"/>
    <dgm:cxn modelId="{B7367EF1-92B5-1C49-979F-76BE3976860F}" type="presOf" srcId="{ADE07453-7EC1-4804-94EF-ADDC7FF6954B}" destId="{11E6F332-CDC3-AA46-8936-18AB1DD35186}" srcOrd="0" destOrd="0" presId="urn:microsoft.com/office/officeart/2005/8/layout/vList2"/>
    <dgm:cxn modelId="{7517E7F8-EF0C-40F0-B3EE-5E1E1EE72014}" srcId="{3F8ED094-0170-4FA1-8DAF-078D36F3BA05}" destId="{1CBA5645-AF65-466C-8496-21CA0AB6BD75}" srcOrd="3" destOrd="0" parTransId="{F63A32D5-0A1D-458B-B6D3-C4AEFE1FA617}" sibTransId="{4B398911-E072-406D-91B1-AE202F6BD4DD}"/>
    <dgm:cxn modelId="{CA338505-4743-8F40-9C08-14463A81EA1D}" type="presParOf" srcId="{E4721FFF-927D-AF40-85B9-B24D9061A459}" destId="{4737EEE7-513A-2C43-BACC-E8A1C0496E76}" srcOrd="0" destOrd="0" presId="urn:microsoft.com/office/officeart/2005/8/layout/vList2"/>
    <dgm:cxn modelId="{D96EFFF5-018B-F64F-B489-7EC0CCC13416}" type="presParOf" srcId="{E4721FFF-927D-AF40-85B9-B24D9061A459}" destId="{11E6F332-CDC3-AA46-8936-18AB1DD35186}" srcOrd="1" destOrd="0" presId="urn:microsoft.com/office/officeart/2005/8/layout/vList2"/>
    <dgm:cxn modelId="{9FDF4811-EB9E-4741-A569-DD2BDD80ED23}" type="presParOf" srcId="{E4721FFF-927D-AF40-85B9-B24D9061A459}" destId="{4E13951F-EDED-154A-A519-9A0401D15D64}" srcOrd="2" destOrd="0" presId="urn:microsoft.com/office/officeart/2005/8/layout/vList2"/>
    <dgm:cxn modelId="{D6005AC7-1E5B-0449-84EA-D96851551ED5}" type="presParOf" srcId="{E4721FFF-927D-AF40-85B9-B24D9061A459}" destId="{A84A1B6C-54AB-F54A-B7D0-768C8C16C1CD}" srcOrd="3" destOrd="0" presId="urn:microsoft.com/office/officeart/2005/8/layout/vList2"/>
    <dgm:cxn modelId="{CDE4D83B-FB7E-C345-90AC-E8A89186ACE3}" type="presParOf" srcId="{E4721FFF-927D-AF40-85B9-B24D9061A459}" destId="{DA7B6FEB-8596-6343-B400-5695AD6BEA89}" srcOrd="4" destOrd="0" presId="urn:microsoft.com/office/officeart/2005/8/layout/vList2"/>
    <dgm:cxn modelId="{7002A5AC-EA09-B149-A285-2AD69DE1C44D}" type="presParOf" srcId="{E4721FFF-927D-AF40-85B9-B24D9061A459}" destId="{A1F139FF-9C3B-1F49-B364-EE150300FBF4}" srcOrd="5" destOrd="0" presId="urn:microsoft.com/office/officeart/2005/8/layout/vList2"/>
    <dgm:cxn modelId="{9300DD6D-A32A-3841-B668-5409A7427A02}" type="presParOf" srcId="{E4721FFF-927D-AF40-85B9-B24D9061A459}" destId="{E6095B13-2AF7-7C4D-950D-C71259C3B714}" srcOrd="6" destOrd="0" presId="urn:microsoft.com/office/officeart/2005/8/layout/vList2"/>
    <dgm:cxn modelId="{945B4148-42DC-B249-A3D6-BC2DFA2FD76A}" type="presParOf" srcId="{E4721FFF-927D-AF40-85B9-B24D9061A459}" destId="{788A8F50-D3BF-1D47-AE44-40FAFB3BCDDE}" srcOrd="7"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9F719A-6899-44FB-AFBE-219C3C38B78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4A8AA82-9D38-4E44-AA69-A3EDFB4C94BC}">
      <dgm:prSet/>
      <dgm:spPr/>
      <dgm:t>
        <a:bodyPr/>
        <a:lstStyle/>
        <a:p>
          <a:r>
            <a:rPr lang="de-DE" dirty="0"/>
            <a:t>„</a:t>
          </a:r>
          <a:r>
            <a:rPr lang="de-DE" dirty="0" err="1"/>
            <a:t>gold</a:t>
          </a:r>
          <a:r>
            <a:rPr lang="de-DE" dirty="0"/>
            <a:t> </a:t>
          </a:r>
          <a:r>
            <a:rPr lang="de-DE" dirty="0" err="1"/>
            <a:t>standard</a:t>
          </a:r>
          <a:r>
            <a:rPr lang="de-DE" dirty="0"/>
            <a:t>“</a:t>
          </a:r>
          <a:endParaRPr lang="en-US" dirty="0"/>
        </a:p>
      </dgm:t>
    </dgm:pt>
    <dgm:pt modelId="{60D34B06-C33A-429E-8441-8B98079AA1E0}" type="parTrans" cxnId="{7AD223CA-EBC5-40BD-ADD8-098F17E82DD0}">
      <dgm:prSet/>
      <dgm:spPr/>
      <dgm:t>
        <a:bodyPr/>
        <a:lstStyle/>
        <a:p>
          <a:endParaRPr lang="en-US"/>
        </a:p>
      </dgm:t>
    </dgm:pt>
    <dgm:pt modelId="{827E30E1-ACBB-466B-B255-FDC91B2A089D}" type="sibTrans" cxnId="{7AD223CA-EBC5-40BD-ADD8-098F17E82DD0}">
      <dgm:prSet/>
      <dgm:spPr/>
      <dgm:t>
        <a:bodyPr/>
        <a:lstStyle/>
        <a:p>
          <a:endParaRPr lang="en-US"/>
        </a:p>
      </dgm:t>
    </dgm:pt>
    <dgm:pt modelId="{F16C0873-526F-4A27-B67D-F084AE59B9A0}">
      <dgm:prSet/>
      <dgm:spPr/>
      <dgm:t>
        <a:bodyPr/>
        <a:lstStyle/>
        <a:p>
          <a:r>
            <a:rPr lang="de-DE" dirty="0"/>
            <a:t>„</a:t>
          </a:r>
          <a:r>
            <a:rPr lang="de-DE" dirty="0" err="1"/>
            <a:t>fabric</a:t>
          </a:r>
          <a:r>
            <a:rPr lang="de-DE" dirty="0"/>
            <a:t> </a:t>
          </a:r>
          <a:r>
            <a:rPr lang="de-DE" dirty="0" err="1"/>
            <a:t>of</a:t>
          </a:r>
          <a:r>
            <a:rPr lang="de-DE" dirty="0"/>
            <a:t> a </a:t>
          </a:r>
          <a:r>
            <a:rPr lang="de-DE" dirty="0" err="1"/>
            <a:t>success</a:t>
          </a:r>
          <a:r>
            <a:rPr lang="de-DE" dirty="0"/>
            <a:t> </a:t>
          </a:r>
          <a:r>
            <a:rPr lang="de-DE" dirty="0" err="1"/>
            <a:t>story</a:t>
          </a:r>
          <a:r>
            <a:rPr lang="de-DE" dirty="0"/>
            <a:t>“</a:t>
          </a:r>
          <a:endParaRPr lang="en-US" dirty="0"/>
        </a:p>
      </dgm:t>
    </dgm:pt>
    <dgm:pt modelId="{2443E57B-2ECE-4A65-B9BA-5B67B5DCBD84}" type="parTrans" cxnId="{46EBD2E3-1FA5-4711-A4B4-B24BCF5C4A81}">
      <dgm:prSet/>
      <dgm:spPr/>
      <dgm:t>
        <a:bodyPr/>
        <a:lstStyle/>
        <a:p>
          <a:endParaRPr lang="en-US"/>
        </a:p>
      </dgm:t>
    </dgm:pt>
    <dgm:pt modelId="{50418B07-2154-498F-A7DB-AC241BAD4D54}" type="sibTrans" cxnId="{46EBD2E3-1FA5-4711-A4B4-B24BCF5C4A81}">
      <dgm:prSet/>
      <dgm:spPr/>
      <dgm:t>
        <a:bodyPr/>
        <a:lstStyle/>
        <a:p>
          <a:endParaRPr lang="en-US"/>
        </a:p>
      </dgm:t>
    </dgm:pt>
    <dgm:pt modelId="{185A803C-8740-4BAB-9E0C-BAD8D9FC3552}">
      <dgm:prSet/>
      <dgm:spPr/>
      <dgm:t>
        <a:bodyPr/>
        <a:lstStyle/>
        <a:p>
          <a:r>
            <a:rPr lang="de-DE" dirty="0"/>
            <a:t>„global </a:t>
          </a:r>
          <a:r>
            <a:rPr lang="de-DE" dirty="0" err="1"/>
            <a:t>upward</a:t>
          </a:r>
          <a:r>
            <a:rPr lang="de-DE" dirty="0"/>
            <a:t> </a:t>
          </a:r>
          <a:r>
            <a:rPr lang="de-DE" dirty="0" err="1"/>
            <a:t>convergence</a:t>
          </a:r>
          <a:r>
            <a:rPr lang="de-DE" dirty="0"/>
            <a:t>“</a:t>
          </a:r>
          <a:endParaRPr lang="en-US" dirty="0"/>
        </a:p>
      </dgm:t>
    </dgm:pt>
    <dgm:pt modelId="{D3DE2DBE-17B2-4A70-B981-B34F24129A77}" type="parTrans" cxnId="{42CB9CCA-FA68-49EF-A49E-ADB5F38870E2}">
      <dgm:prSet/>
      <dgm:spPr/>
      <dgm:t>
        <a:bodyPr/>
        <a:lstStyle/>
        <a:p>
          <a:endParaRPr lang="en-US"/>
        </a:p>
      </dgm:t>
    </dgm:pt>
    <dgm:pt modelId="{2704560A-7460-4770-8B70-5FB87744233D}" type="sibTrans" cxnId="{42CB9CCA-FA68-49EF-A49E-ADB5F38870E2}">
      <dgm:prSet/>
      <dgm:spPr/>
      <dgm:t>
        <a:bodyPr/>
        <a:lstStyle/>
        <a:p>
          <a:endParaRPr lang="en-US"/>
        </a:p>
      </dgm:t>
    </dgm:pt>
    <dgm:pt modelId="{5D07F444-4F47-4D35-87EB-22F53E6B64CA}">
      <dgm:prSet/>
      <dgm:spPr/>
      <dgm:t>
        <a:bodyPr/>
        <a:lstStyle/>
        <a:p>
          <a:r>
            <a:rPr lang="de-DE" dirty="0"/>
            <a:t>„</a:t>
          </a:r>
          <a:r>
            <a:rPr lang="de-DE" dirty="0" err="1"/>
            <a:t>thriving</a:t>
          </a:r>
          <a:r>
            <a:rPr lang="de-DE" dirty="0"/>
            <a:t> </a:t>
          </a:r>
          <a:r>
            <a:rPr lang="de-DE" dirty="0" err="1"/>
            <a:t>data-driven</a:t>
          </a:r>
          <a:r>
            <a:rPr lang="de-DE" dirty="0"/>
            <a:t> </a:t>
          </a:r>
          <a:r>
            <a:rPr lang="de-DE" dirty="0" err="1"/>
            <a:t>economy</a:t>
          </a:r>
          <a:r>
            <a:rPr lang="de-DE" dirty="0"/>
            <a:t>"</a:t>
          </a:r>
          <a:endParaRPr lang="en-US" dirty="0"/>
        </a:p>
      </dgm:t>
    </dgm:pt>
    <dgm:pt modelId="{0B27E524-BF19-4820-B983-DE6C0A13159F}" type="parTrans" cxnId="{7D21C068-82D1-4243-A034-F9756268E2F6}">
      <dgm:prSet/>
      <dgm:spPr/>
      <dgm:t>
        <a:bodyPr/>
        <a:lstStyle/>
        <a:p>
          <a:endParaRPr lang="en-US"/>
        </a:p>
      </dgm:t>
    </dgm:pt>
    <dgm:pt modelId="{78816D29-60D4-47AD-B9F6-5923E06D498C}" type="sibTrans" cxnId="{7D21C068-82D1-4243-A034-F9756268E2F6}">
      <dgm:prSet/>
      <dgm:spPr/>
      <dgm:t>
        <a:bodyPr/>
        <a:lstStyle/>
        <a:p>
          <a:endParaRPr lang="en-US"/>
        </a:p>
      </dgm:t>
    </dgm:pt>
    <dgm:pt modelId="{30CA6057-1BBE-4702-8787-4DAEA0222126}">
      <dgm:prSet/>
      <dgm:spPr/>
      <dgm:t>
        <a:bodyPr/>
        <a:lstStyle/>
        <a:p>
          <a:r>
            <a:rPr lang="de-DE" dirty="0"/>
            <a:t>„European </a:t>
          </a:r>
          <a:r>
            <a:rPr lang="de-DE" dirty="0" err="1"/>
            <a:t>data</a:t>
          </a:r>
          <a:r>
            <a:rPr lang="de-DE" dirty="0"/>
            <a:t> </a:t>
          </a:r>
          <a:r>
            <a:rPr lang="de-DE" dirty="0" err="1"/>
            <a:t>space</a:t>
          </a:r>
          <a:r>
            <a:rPr lang="de-DE" dirty="0"/>
            <a:t>" </a:t>
          </a:r>
          <a:endParaRPr lang="en-US" dirty="0"/>
        </a:p>
      </dgm:t>
    </dgm:pt>
    <dgm:pt modelId="{892FA93E-C0B5-4B48-8939-7CF65BA5CF04}" type="parTrans" cxnId="{EE32D247-89F6-4285-B42D-801FF04B16E9}">
      <dgm:prSet/>
      <dgm:spPr/>
      <dgm:t>
        <a:bodyPr/>
        <a:lstStyle/>
        <a:p>
          <a:endParaRPr lang="en-US"/>
        </a:p>
      </dgm:t>
    </dgm:pt>
    <dgm:pt modelId="{92E55D84-6BC5-4273-B3AD-9D88CA81FBB6}" type="sibTrans" cxnId="{EE32D247-89F6-4285-B42D-801FF04B16E9}">
      <dgm:prSet/>
      <dgm:spPr/>
      <dgm:t>
        <a:bodyPr/>
        <a:lstStyle/>
        <a:p>
          <a:endParaRPr lang="en-US"/>
        </a:p>
      </dgm:t>
    </dgm:pt>
    <dgm:pt modelId="{4B06A144-45D6-934D-A3B6-BD2CFA68936F}" type="pres">
      <dgm:prSet presAssocID="{1B9F719A-6899-44FB-AFBE-219C3C38B786}" presName="linear" presStyleCnt="0">
        <dgm:presLayoutVars>
          <dgm:animLvl val="lvl"/>
          <dgm:resizeHandles val="exact"/>
        </dgm:presLayoutVars>
      </dgm:prSet>
      <dgm:spPr/>
    </dgm:pt>
    <dgm:pt modelId="{4A58E840-778D-314B-8D8B-FA7CB057949C}" type="pres">
      <dgm:prSet presAssocID="{44A8AA82-9D38-4E44-AA69-A3EDFB4C94BC}" presName="parentText" presStyleLbl="node1" presStyleIdx="0" presStyleCnt="5">
        <dgm:presLayoutVars>
          <dgm:chMax val="0"/>
          <dgm:bulletEnabled val="1"/>
        </dgm:presLayoutVars>
      </dgm:prSet>
      <dgm:spPr/>
    </dgm:pt>
    <dgm:pt modelId="{C14B049F-02EE-7C4B-962A-6BF3D967C754}" type="pres">
      <dgm:prSet presAssocID="{827E30E1-ACBB-466B-B255-FDC91B2A089D}" presName="spacer" presStyleCnt="0"/>
      <dgm:spPr/>
    </dgm:pt>
    <dgm:pt modelId="{7A20E46B-CC61-3545-AC36-FC902413944B}" type="pres">
      <dgm:prSet presAssocID="{F16C0873-526F-4A27-B67D-F084AE59B9A0}" presName="parentText" presStyleLbl="node1" presStyleIdx="1" presStyleCnt="5">
        <dgm:presLayoutVars>
          <dgm:chMax val="0"/>
          <dgm:bulletEnabled val="1"/>
        </dgm:presLayoutVars>
      </dgm:prSet>
      <dgm:spPr/>
    </dgm:pt>
    <dgm:pt modelId="{CE97F5AC-64F1-0443-A40D-C631DA2F5D4C}" type="pres">
      <dgm:prSet presAssocID="{50418B07-2154-498F-A7DB-AC241BAD4D54}" presName="spacer" presStyleCnt="0"/>
      <dgm:spPr/>
    </dgm:pt>
    <dgm:pt modelId="{C1570340-1B03-9A43-874E-E18B47B86D88}" type="pres">
      <dgm:prSet presAssocID="{185A803C-8740-4BAB-9E0C-BAD8D9FC3552}" presName="parentText" presStyleLbl="node1" presStyleIdx="2" presStyleCnt="5">
        <dgm:presLayoutVars>
          <dgm:chMax val="0"/>
          <dgm:bulletEnabled val="1"/>
        </dgm:presLayoutVars>
      </dgm:prSet>
      <dgm:spPr/>
    </dgm:pt>
    <dgm:pt modelId="{558C3F7C-F558-614F-970D-A41E8D918332}" type="pres">
      <dgm:prSet presAssocID="{2704560A-7460-4770-8B70-5FB87744233D}" presName="spacer" presStyleCnt="0"/>
      <dgm:spPr/>
    </dgm:pt>
    <dgm:pt modelId="{08D0AFD4-E8A4-144C-A2AE-04B0B3AEF24A}" type="pres">
      <dgm:prSet presAssocID="{5D07F444-4F47-4D35-87EB-22F53E6B64CA}" presName="parentText" presStyleLbl="node1" presStyleIdx="3" presStyleCnt="5">
        <dgm:presLayoutVars>
          <dgm:chMax val="0"/>
          <dgm:bulletEnabled val="1"/>
        </dgm:presLayoutVars>
      </dgm:prSet>
      <dgm:spPr/>
    </dgm:pt>
    <dgm:pt modelId="{9C0D2011-75AD-FA46-A8F3-D634354E76D6}" type="pres">
      <dgm:prSet presAssocID="{78816D29-60D4-47AD-B9F6-5923E06D498C}" presName="spacer" presStyleCnt="0"/>
      <dgm:spPr/>
    </dgm:pt>
    <dgm:pt modelId="{51C60121-A242-2342-8B89-0880BB9086CC}" type="pres">
      <dgm:prSet presAssocID="{30CA6057-1BBE-4702-8787-4DAEA0222126}" presName="parentText" presStyleLbl="node1" presStyleIdx="4" presStyleCnt="5">
        <dgm:presLayoutVars>
          <dgm:chMax val="0"/>
          <dgm:bulletEnabled val="1"/>
        </dgm:presLayoutVars>
      </dgm:prSet>
      <dgm:spPr/>
    </dgm:pt>
  </dgm:ptLst>
  <dgm:cxnLst>
    <dgm:cxn modelId="{3F763100-3850-3C4C-87FC-7786A60E0A40}" type="presOf" srcId="{1B9F719A-6899-44FB-AFBE-219C3C38B786}" destId="{4B06A144-45D6-934D-A3B6-BD2CFA68936F}" srcOrd="0" destOrd="0" presId="urn:microsoft.com/office/officeart/2005/8/layout/vList2"/>
    <dgm:cxn modelId="{DD612412-ACEA-BB4D-A223-317B566B1C33}" type="presOf" srcId="{30CA6057-1BBE-4702-8787-4DAEA0222126}" destId="{51C60121-A242-2342-8B89-0880BB9086CC}" srcOrd="0" destOrd="0" presId="urn:microsoft.com/office/officeart/2005/8/layout/vList2"/>
    <dgm:cxn modelId="{EE32D247-89F6-4285-B42D-801FF04B16E9}" srcId="{1B9F719A-6899-44FB-AFBE-219C3C38B786}" destId="{30CA6057-1BBE-4702-8787-4DAEA0222126}" srcOrd="4" destOrd="0" parTransId="{892FA93E-C0B5-4B48-8939-7CF65BA5CF04}" sibTransId="{92E55D84-6BC5-4273-B3AD-9D88CA81FBB6}"/>
    <dgm:cxn modelId="{9DCFDE5E-2C67-ED45-8214-F43931CE4AE7}" type="presOf" srcId="{185A803C-8740-4BAB-9E0C-BAD8D9FC3552}" destId="{C1570340-1B03-9A43-874E-E18B47B86D88}" srcOrd="0" destOrd="0" presId="urn:microsoft.com/office/officeart/2005/8/layout/vList2"/>
    <dgm:cxn modelId="{7D21C068-82D1-4243-A034-F9756268E2F6}" srcId="{1B9F719A-6899-44FB-AFBE-219C3C38B786}" destId="{5D07F444-4F47-4D35-87EB-22F53E6B64CA}" srcOrd="3" destOrd="0" parTransId="{0B27E524-BF19-4820-B983-DE6C0A13159F}" sibTransId="{78816D29-60D4-47AD-B9F6-5923E06D498C}"/>
    <dgm:cxn modelId="{4F76E68A-9907-A14D-AE2D-28CAA435AE0E}" type="presOf" srcId="{5D07F444-4F47-4D35-87EB-22F53E6B64CA}" destId="{08D0AFD4-E8A4-144C-A2AE-04B0B3AEF24A}" srcOrd="0" destOrd="0" presId="urn:microsoft.com/office/officeart/2005/8/layout/vList2"/>
    <dgm:cxn modelId="{532A19C8-FDC5-CB4D-82CD-5BF310715D03}" type="presOf" srcId="{F16C0873-526F-4A27-B67D-F084AE59B9A0}" destId="{7A20E46B-CC61-3545-AC36-FC902413944B}" srcOrd="0" destOrd="0" presId="urn:microsoft.com/office/officeart/2005/8/layout/vList2"/>
    <dgm:cxn modelId="{7AD223CA-EBC5-40BD-ADD8-098F17E82DD0}" srcId="{1B9F719A-6899-44FB-AFBE-219C3C38B786}" destId="{44A8AA82-9D38-4E44-AA69-A3EDFB4C94BC}" srcOrd="0" destOrd="0" parTransId="{60D34B06-C33A-429E-8441-8B98079AA1E0}" sibTransId="{827E30E1-ACBB-466B-B255-FDC91B2A089D}"/>
    <dgm:cxn modelId="{42CB9CCA-FA68-49EF-A49E-ADB5F38870E2}" srcId="{1B9F719A-6899-44FB-AFBE-219C3C38B786}" destId="{185A803C-8740-4BAB-9E0C-BAD8D9FC3552}" srcOrd="2" destOrd="0" parTransId="{D3DE2DBE-17B2-4A70-B981-B34F24129A77}" sibTransId="{2704560A-7460-4770-8B70-5FB87744233D}"/>
    <dgm:cxn modelId="{BB813CDB-8947-D64E-B058-7ABEF460855C}" type="presOf" srcId="{44A8AA82-9D38-4E44-AA69-A3EDFB4C94BC}" destId="{4A58E840-778D-314B-8D8B-FA7CB057949C}" srcOrd="0" destOrd="0" presId="urn:microsoft.com/office/officeart/2005/8/layout/vList2"/>
    <dgm:cxn modelId="{46EBD2E3-1FA5-4711-A4B4-B24BCF5C4A81}" srcId="{1B9F719A-6899-44FB-AFBE-219C3C38B786}" destId="{F16C0873-526F-4A27-B67D-F084AE59B9A0}" srcOrd="1" destOrd="0" parTransId="{2443E57B-2ECE-4A65-B9BA-5B67B5DCBD84}" sibTransId="{50418B07-2154-498F-A7DB-AC241BAD4D54}"/>
    <dgm:cxn modelId="{904DD9B1-DBB7-B34A-96FE-A8A9D613B73A}" type="presParOf" srcId="{4B06A144-45D6-934D-A3B6-BD2CFA68936F}" destId="{4A58E840-778D-314B-8D8B-FA7CB057949C}" srcOrd="0" destOrd="0" presId="urn:microsoft.com/office/officeart/2005/8/layout/vList2"/>
    <dgm:cxn modelId="{B7FC79AF-F2EB-9249-BDF3-6D54577DB77F}" type="presParOf" srcId="{4B06A144-45D6-934D-A3B6-BD2CFA68936F}" destId="{C14B049F-02EE-7C4B-962A-6BF3D967C754}" srcOrd="1" destOrd="0" presId="urn:microsoft.com/office/officeart/2005/8/layout/vList2"/>
    <dgm:cxn modelId="{2FF9C837-B402-4647-9CA2-C2AD777A0269}" type="presParOf" srcId="{4B06A144-45D6-934D-A3B6-BD2CFA68936F}" destId="{7A20E46B-CC61-3545-AC36-FC902413944B}" srcOrd="2" destOrd="0" presId="urn:microsoft.com/office/officeart/2005/8/layout/vList2"/>
    <dgm:cxn modelId="{7426A9D7-994D-F14F-82B7-F941563DC565}" type="presParOf" srcId="{4B06A144-45D6-934D-A3B6-BD2CFA68936F}" destId="{CE97F5AC-64F1-0443-A40D-C631DA2F5D4C}" srcOrd="3" destOrd="0" presId="urn:microsoft.com/office/officeart/2005/8/layout/vList2"/>
    <dgm:cxn modelId="{2CF47AA8-0C28-A741-B3CD-F9E7A2C9858A}" type="presParOf" srcId="{4B06A144-45D6-934D-A3B6-BD2CFA68936F}" destId="{C1570340-1B03-9A43-874E-E18B47B86D88}" srcOrd="4" destOrd="0" presId="urn:microsoft.com/office/officeart/2005/8/layout/vList2"/>
    <dgm:cxn modelId="{CC5E0CE2-F5C9-A349-B339-137E22E0E07A}" type="presParOf" srcId="{4B06A144-45D6-934D-A3B6-BD2CFA68936F}" destId="{558C3F7C-F558-614F-970D-A41E8D918332}" srcOrd="5" destOrd="0" presId="urn:microsoft.com/office/officeart/2005/8/layout/vList2"/>
    <dgm:cxn modelId="{0A86D405-D24D-1C4C-827A-C7726F7E839B}" type="presParOf" srcId="{4B06A144-45D6-934D-A3B6-BD2CFA68936F}" destId="{08D0AFD4-E8A4-144C-A2AE-04B0B3AEF24A}" srcOrd="6" destOrd="0" presId="urn:microsoft.com/office/officeart/2005/8/layout/vList2"/>
    <dgm:cxn modelId="{5A3B7313-F73C-A040-9C01-6ABC0C6375FC}" type="presParOf" srcId="{4B06A144-45D6-934D-A3B6-BD2CFA68936F}" destId="{9C0D2011-75AD-FA46-A8F3-D634354E76D6}" srcOrd="7" destOrd="0" presId="urn:microsoft.com/office/officeart/2005/8/layout/vList2"/>
    <dgm:cxn modelId="{19AEA7A4-253F-5F46-A28B-C9D378C3D349}" type="presParOf" srcId="{4B06A144-45D6-934D-A3B6-BD2CFA68936F}" destId="{51C60121-A242-2342-8B89-0880BB9086C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3702CF-BB51-47DB-B195-02AA5934EFC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B70723-4391-486A-A9E7-1CC1A64BD850}">
      <dgm:prSet custT="1"/>
      <dgm:spPr/>
      <dgm:t>
        <a:bodyPr/>
        <a:lstStyle/>
        <a:p>
          <a:r>
            <a:rPr lang="en-GB" sz="2600" b="1" dirty="0">
              <a:latin typeface="+mn-lt"/>
              <a:cs typeface="Arial" panose="020B0604020202020204" pitchFamily="34" charset="0"/>
            </a:rPr>
            <a:t>Right to data protection</a:t>
          </a:r>
          <a:endParaRPr lang="en-US" sz="2600" b="1" dirty="0">
            <a:latin typeface="+mn-lt"/>
            <a:cs typeface="Arial" panose="020B0604020202020204" pitchFamily="34" charset="0"/>
          </a:endParaRPr>
        </a:p>
      </dgm:t>
    </dgm:pt>
    <dgm:pt modelId="{B7BC227A-EBA7-420E-B8A6-B8706E7EDE88}" type="parTrans" cxnId="{A1FE85B8-A01B-4A4F-BDCF-9BE9435BF195}">
      <dgm:prSet/>
      <dgm:spPr/>
      <dgm:t>
        <a:bodyPr/>
        <a:lstStyle/>
        <a:p>
          <a:endParaRPr lang="en-US"/>
        </a:p>
      </dgm:t>
    </dgm:pt>
    <dgm:pt modelId="{E395B87F-7022-4C42-A795-8B691D8C6B2D}" type="sibTrans" cxnId="{A1FE85B8-A01B-4A4F-BDCF-9BE9435BF195}">
      <dgm:prSet/>
      <dgm:spPr/>
      <dgm:t>
        <a:bodyPr/>
        <a:lstStyle/>
        <a:p>
          <a:endParaRPr lang="en-US"/>
        </a:p>
      </dgm:t>
    </dgm:pt>
    <dgm:pt modelId="{5533E17D-8F01-8446-A62B-483F694DD561}" type="pres">
      <dgm:prSet presAssocID="{163702CF-BB51-47DB-B195-02AA5934EFC9}" presName="diagram" presStyleCnt="0">
        <dgm:presLayoutVars>
          <dgm:dir/>
          <dgm:resizeHandles val="exact"/>
        </dgm:presLayoutVars>
      </dgm:prSet>
      <dgm:spPr/>
    </dgm:pt>
    <dgm:pt modelId="{F58F6B0D-808E-AA47-B484-1C5E763DE2DB}" type="pres">
      <dgm:prSet presAssocID="{3BB70723-4391-486A-A9E7-1CC1A64BD850}" presName="node" presStyleLbl="node1" presStyleIdx="0" presStyleCnt="1" custScaleX="111183" custScaleY="104167" custLinFactNeighborX="1966" custLinFactNeighborY="-447">
        <dgm:presLayoutVars>
          <dgm:bulletEnabled val="1"/>
        </dgm:presLayoutVars>
      </dgm:prSet>
      <dgm:spPr/>
    </dgm:pt>
  </dgm:ptLst>
  <dgm:cxnLst>
    <dgm:cxn modelId="{4168FF13-8328-F94B-858F-3E34BA0D2C06}" type="presOf" srcId="{163702CF-BB51-47DB-B195-02AA5934EFC9}" destId="{5533E17D-8F01-8446-A62B-483F694DD561}" srcOrd="0" destOrd="0" presId="urn:microsoft.com/office/officeart/2005/8/layout/default"/>
    <dgm:cxn modelId="{A1FE85B8-A01B-4A4F-BDCF-9BE9435BF195}" srcId="{163702CF-BB51-47DB-B195-02AA5934EFC9}" destId="{3BB70723-4391-486A-A9E7-1CC1A64BD850}" srcOrd="0" destOrd="0" parTransId="{B7BC227A-EBA7-420E-B8A6-B8706E7EDE88}" sibTransId="{E395B87F-7022-4C42-A795-8B691D8C6B2D}"/>
    <dgm:cxn modelId="{8BEAEFBA-B879-A34B-A5E7-66DB40A4B0BD}" type="presOf" srcId="{3BB70723-4391-486A-A9E7-1CC1A64BD850}" destId="{F58F6B0D-808E-AA47-B484-1C5E763DE2DB}" srcOrd="0" destOrd="0" presId="urn:microsoft.com/office/officeart/2005/8/layout/default"/>
    <dgm:cxn modelId="{8E349E37-4ACC-3948-9854-A76EADD88F16}" type="presParOf" srcId="{5533E17D-8F01-8446-A62B-483F694DD561}" destId="{F58F6B0D-808E-AA47-B484-1C5E763DE2DB}" srcOrd="0" destOrd="0" presId="urn:microsoft.com/office/officeart/2005/8/layout/default"/>
  </dgm:cxnLst>
  <dgm:bg>
    <a:solidFill>
      <a:schemeClr val="bg1"/>
    </a:solidFill>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3702CF-BB51-47DB-B195-02AA5934EFC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B70723-4391-486A-A9E7-1CC1A64BD850}">
      <dgm:prSet custT="1"/>
      <dgm:spPr/>
      <dgm:t>
        <a:bodyPr/>
        <a:lstStyle/>
        <a:p>
          <a:r>
            <a:rPr lang="en-GB" sz="2600" b="1" dirty="0">
              <a:latin typeface="+mn-lt"/>
              <a:cs typeface="Arial" panose="020B0604020202020204" pitchFamily="34" charset="0"/>
            </a:rPr>
            <a:t>Right to data protection</a:t>
          </a:r>
          <a:endParaRPr lang="en-US" sz="2600" b="1" dirty="0">
            <a:latin typeface="+mn-lt"/>
            <a:cs typeface="Arial" panose="020B0604020202020204" pitchFamily="34" charset="0"/>
          </a:endParaRPr>
        </a:p>
      </dgm:t>
    </dgm:pt>
    <dgm:pt modelId="{B7BC227A-EBA7-420E-B8A6-B8706E7EDE88}" type="parTrans" cxnId="{A1FE85B8-A01B-4A4F-BDCF-9BE9435BF195}">
      <dgm:prSet/>
      <dgm:spPr/>
      <dgm:t>
        <a:bodyPr/>
        <a:lstStyle/>
        <a:p>
          <a:endParaRPr lang="en-US"/>
        </a:p>
      </dgm:t>
    </dgm:pt>
    <dgm:pt modelId="{E395B87F-7022-4C42-A795-8B691D8C6B2D}" type="sibTrans" cxnId="{A1FE85B8-A01B-4A4F-BDCF-9BE9435BF195}">
      <dgm:prSet/>
      <dgm:spPr/>
      <dgm:t>
        <a:bodyPr/>
        <a:lstStyle/>
        <a:p>
          <a:endParaRPr lang="en-US"/>
        </a:p>
      </dgm:t>
    </dgm:pt>
    <dgm:pt modelId="{C3831DFC-2740-420A-A9F3-92FD12EF432A}">
      <dgm:prSet custT="1"/>
      <dgm:spPr/>
      <dgm:t>
        <a:bodyPr/>
        <a:lstStyle/>
        <a:p>
          <a:r>
            <a:rPr lang="en-GB" sz="2600" b="1" dirty="0">
              <a:latin typeface="+mn-lt"/>
              <a:cs typeface="Arial" panose="020B0604020202020204" pitchFamily="34" charset="0"/>
            </a:rPr>
            <a:t>Privacy</a:t>
          </a:r>
          <a:endParaRPr lang="en-US" sz="2600" b="1" dirty="0">
            <a:latin typeface="+mn-lt"/>
            <a:cs typeface="Arial" panose="020B0604020202020204" pitchFamily="34" charset="0"/>
          </a:endParaRPr>
        </a:p>
      </dgm:t>
    </dgm:pt>
    <dgm:pt modelId="{A953501A-9B4C-4ADE-8F9D-548CB1C1FDF5}" type="sibTrans" cxnId="{B38B508A-3C26-4207-BD9A-752BF54E0DFB}">
      <dgm:prSet/>
      <dgm:spPr/>
      <dgm:t>
        <a:bodyPr/>
        <a:lstStyle/>
        <a:p>
          <a:endParaRPr lang="en-US"/>
        </a:p>
      </dgm:t>
    </dgm:pt>
    <dgm:pt modelId="{08DBF83A-A2E4-4C3B-BE24-B059C5C57667}" type="parTrans" cxnId="{B38B508A-3C26-4207-BD9A-752BF54E0DFB}">
      <dgm:prSet/>
      <dgm:spPr/>
      <dgm:t>
        <a:bodyPr/>
        <a:lstStyle/>
        <a:p>
          <a:endParaRPr lang="en-US"/>
        </a:p>
      </dgm:t>
    </dgm:pt>
    <dgm:pt modelId="{5533E17D-8F01-8446-A62B-483F694DD561}" type="pres">
      <dgm:prSet presAssocID="{163702CF-BB51-47DB-B195-02AA5934EFC9}" presName="diagram" presStyleCnt="0">
        <dgm:presLayoutVars>
          <dgm:dir/>
          <dgm:resizeHandles val="exact"/>
        </dgm:presLayoutVars>
      </dgm:prSet>
      <dgm:spPr/>
    </dgm:pt>
    <dgm:pt modelId="{F58F6B0D-808E-AA47-B484-1C5E763DE2DB}" type="pres">
      <dgm:prSet presAssocID="{3BB70723-4391-486A-A9E7-1CC1A64BD850}" presName="node" presStyleLbl="node1" presStyleIdx="0" presStyleCnt="2">
        <dgm:presLayoutVars>
          <dgm:bulletEnabled val="1"/>
        </dgm:presLayoutVars>
      </dgm:prSet>
      <dgm:spPr/>
    </dgm:pt>
    <dgm:pt modelId="{6AB2B90C-0C84-274E-9E11-CDE79B6F2940}" type="pres">
      <dgm:prSet presAssocID="{E395B87F-7022-4C42-A795-8B691D8C6B2D}" presName="sibTrans" presStyleCnt="0"/>
      <dgm:spPr/>
    </dgm:pt>
    <dgm:pt modelId="{4405CF7A-D59A-D742-BD4F-507DA3CA6CC2}" type="pres">
      <dgm:prSet presAssocID="{C3831DFC-2740-420A-A9F3-92FD12EF432A}" presName="node" presStyleLbl="node1" presStyleIdx="1" presStyleCnt="2">
        <dgm:presLayoutVars>
          <dgm:bulletEnabled val="1"/>
        </dgm:presLayoutVars>
      </dgm:prSet>
      <dgm:spPr/>
    </dgm:pt>
  </dgm:ptLst>
  <dgm:cxnLst>
    <dgm:cxn modelId="{4168FF13-8328-F94B-858F-3E34BA0D2C06}" type="presOf" srcId="{163702CF-BB51-47DB-B195-02AA5934EFC9}" destId="{5533E17D-8F01-8446-A62B-483F694DD561}" srcOrd="0" destOrd="0" presId="urn:microsoft.com/office/officeart/2005/8/layout/default"/>
    <dgm:cxn modelId="{B38B508A-3C26-4207-BD9A-752BF54E0DFB}" srcId="{163702CF-BB51-47DB-B195-02AA5934EFC9}" destId="{C3831DFC-2740-420A-A9F3-92FD12EF432A}" srcOrd="1" destOrd="0" parTransId="{08DBF83A-A2E4-4C3B-BE24-B059C5C57667}" sibTransId="{A953501A-9B4C-4ADE-8F9D-548CB1C1FDF5}"/>
    <dgm:cxn modelId="{A1FE85B8-A01B-4A4F-BDCF-9BE9435BF195}" srcId="{163702CF-BB51-47DB-B195-02AA5934EFC9}" destId="{3BB70723-4391-486A-A9E7-1CC1A64BD850}" srcOrd="0" destOrd="0" parTransId="{B7BC227A-EBA7-420E-B8A6-B8706E7EDE88}" sibTransId="{E395B87F-7022-4C42-A795-8B691D8C6B2D}"/>
    <dgm:cxn modelId="{8BEAEFBA-B879-A34B-A5E7-66DB40A4B0BD}" type="presOf" srcId="{3BB70723-4391-486A-A9E7-1CC1A64BD850}" destId="{F58F6B0D-808E-AA47-B484-1C5E763DE2DB}" srcOrd="0" destOrd="0" presId="urn:microsoft.com/office/officeart/2005/8/layout/default"/>
    <dgm:cxn modelId="{3ABCF1F5-8B78-3945-A5D0-2A531420454B}" type="presOf" srcId="{C3831DFC-2740-420A-A9F3-92FD12EF432A}" destId="{4405CF7A-D59A-D742-BD4F-507DA3CA6CC2}" srcOrd="0" destOrd="0" presId="urn:microsoft.com/office/officeart/2005/8/layout/default"/>
    <dgm:cxn modelId="{8E349E37-4ACC-3948-9854-A76EADD88F16}" type="presParOf" srcId="{5533E17D-8F01-8446-A62B-483F694DD561}" destId="{F58F6B0D-808E-AA47-B484-1C5E763DE2DB}" srcOrd="0" destOrd="0" presId="urn:microsoft.com/office/officeart/2005/8/layout/default"/>
    <dgm:cxn modelId="{6B54F55A-67B5-B846-8F2E-C894A6CA154D}" type="presParOf" srcId="{5533E17D-8F01-8446-A62B-483F694DD561}" destId="{6AB2B90C-0C84-274E-9E11-CDE79B6F2940}" srcOrd="1" destOrd="0" presId="urn:microsoft.com/office/officeart/2005/8/layout/default"/>
    <dgm:cxn modelId="{3A4FC8AD-0C10-AE46-9B42-354A3076D6FC}" type="presParOf" srcId="{5533E17D-8F01-8446-A62B-483F694DD561}" destId="{4405CF7A-D59A-D742-BD4F-507DA3CA6CC2}" srcOrd="2" destOrd="0" presId="urn:microsoft.com/office/officeart/2005/8/layout/default"/>
  </dgm:cxnLst>
  <dgm:bg>
    <a:solidFill>
      <a:schemeClr val="bg1">
        <a:lumMod val="50000"/>
      </a:schemeClr>
    </a:solidFill>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3702CF-BB51-47DB-B195-02AA5934EFC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B70723-4391-486A-A9E7-1CC1A64BD850}">
      <dgm:prSet custT="1"/>
      <dgm:spPr/>
      <dgm:t>
        <a:bodyPr/>
        <a:lstStyle/>
        <a:p>
          <a:r>
            <a:rPr lang="en-GB" sz="2600" b="1" dirty="0">
              <a:latin typeface="+mn-lt"/>
              <a:cs typeface="Arial" panose="020B0604020202020204" pitchFamily="34" charset="0"/>
            </a:rPr>
            <a:t>Right to data protection</a:t>
          </a:r>
          <a:endParaRPr lang="en-US" sz="2600" b="1" dirty="0">
            <a:latin typeface="+mn-lt"/>
            <a:cs typeface="Arial" panose="020B0604020202020204" pitchFamily="34" charset="0"/>
          </a:endParaRPr>
        </a:p>
      </dgm:t>
    </dgm:pt>
    <dgm:pt modelId="{B7BC227A-EBA7-420E-B8A6-B8706E7EDE88}" type="parTrans" cxnId="{A1FE85B8-A01B-4A4F-BDCF-9BE9435BF195}">
      <dgm:prSet/>
      <dgm:spPr/>
      <dgm:t>
        <a:bodyPr/>
        <a:lstStyle/>
        <a:p>
          <a:endParaRPr lang="en-US"/>
        </a:p>
      </dgm:t>
    </dgm:pt>
    <dgm:pt modelId="{E395B87F-7022-4C42-A795-8B691D8C6B2D}" type="sibTrans" cxnId="{A1FE85B8-A01B-4A4F-BDCF-9BE9435BF195}">
      <dgm:prSet/>
      <dgm:spPr/>
      <dgm:t>
        <a:bodyPr/>
        <a:lstStyle/>
        <a:p>
          <a:endParaRPr lang="en-US"/>
        </a:p>
      </dgm:t>
    </dgm:pt>
    <dgm:pt modelId="{A2E33727-303B-42F9-B1EB-1AC4D50C241E}">
      <dgm:prSet custT="1"/>
      <dgm:spPr/>
      <dgm:t>
        <a:bodyPr/>
        <a:lstStyle/>
        <a:p>
          <a:r>
            <a:rPr lang="en-GB" sz="2600" b="1" dirty="0">
              <a:latin typeface="+mn-lt"/>
              <a:cs typeface="Arial" panose="020B0604020202020204" pitchFamily="34" charset="0"/>
            </a:rPr>
            <a:t>Right to personality</a:t>
          </a:r>
          <a:endParaRPr lang="en-US" sz="2600" b="1" dirty="0">
            <a:latin typeface="+mn-lt"/>
            <a:cs typeface="Arial" panose="020B0604020202020204" pitchFamily="34" charset="0"/>
          </a:endParaRPr>
        </a:p>
      </dgm:t>
    </dgm:pt>
    <dgm:pt modelId="{D5A1E51F-3EF9-42D9-BAB6-D43394E0E818}" type="parTrans" cxnId="{55E66241-CEC9-4AC4-B506-BB6652E63364}">
      <dgm:prSet/>
      <dgm:spPr/>
      <dgm:t>
        <a:bodyPr/>
        <a:lstStyle/>
        <a:p>
          <a:endParaRPr lang="en-US"/>
        </a:p>
      </dgm:t>
    </dgm:pt>
    <dgm:pt modelId="{800824A0-D25D-4945-9D9D-C52E1562DE48}" type="sibTrans" cxnId="{55E66241-CEC9-4AC4-B506-BB6652E63364}">
      <dgm:prSet/>
      <dgm:spPr/>
      <dgm:t>
        <a:bodyPr/>
        <a:lstStyle/>
        <a:p>
          <a:endParaRPr lang="en-US"/>
        </a:p>
      </dgm:t>
    </dgm:pt>
    <dgm:pt modelId="{C3831DFC-2740-420A-A9F3-92FD12EF432A}">
      <dgm:prSet custT="1"/>
      <dgm:spPr/>
      <dgm:t>
        <a:bodyPr/>
        <a:lstStyle/>
        <a:p>
          <a:r>
            <a:rPr lang="en-US" sz="2600" b="1" dirty="0">
              <a:latin typeface="+mn-lt"/>
              <a:cs typeface="Arial" panose="020B0604020202020204" pitchFamily="34" charset="0"/>
            </a:rPr>
            <a:t>Privacy</a:t>
          </a:r>
        </a:p>
      </dgm:t>
    </dgm:pt>
    <dgm:pt modelId="{A953501A-9B4C-4ADE-8F9D-548CB1C1FDF5}" type="sibTrans" cxnId="{B38B508A-3C26-4207-BD9A-752BF54E0DFB}">
      <dgm:prSet/>
      <dgm:spPr/>
      <dgm:t>
        <a:bodyPr/>
        <a:lstStyle/>
        <a:p>
          <a:endParaRPr lang="en-US"/>
        </a:p>
      </dgm:t>
    </dgm:pt>
    <dgm:pt modelId="{08DBF83A-A2E4-4C3B-BE24-B059C5C57667}" type="parTrans" cxnId="{B38B508A-3C26-4207-BD9A-752BF54E0DFB}">
      <dgm:prSet/>
      <dgm:spPr/>
      <dgm:t>
        <a:bodyPr/>
        <a:lstStyle/>
        <a:p>
          <a:endParaRPr lang="en-US"/>
        </a:p>
      </dgm:t>
    </dgm:pt>
    <dgm:pt modelId="{5533E17D-8F01-8446-A62B-483F694DD561}" type="pres">
      <dgm:prSet presAssocID="{163702CF-BB51-47DB-B195-02AA5934EFC9}" presName="diagram" presStyleCnt="0">
        <dgm:presLayoutVars>
          <dgm:dir/>
          <dgm:resizeHandles val="exact"/>
        </dgm:presLayoutVars>
      </dgm:prSet>
      <dgm:spPr/>
    </dgm:pt>
    <dgm:pt modelId="{F58F6B0D-808E-AA47-B484-1C5E763DE2DB}" type="pres">
      <dgm:prSet presAssocID="{3BB70723-4391-486A-A9E7-1CC1A64BD850}" presName="node" presStyleLbl="node1" presStyleIdx="0" presStyleCnt="3">
        <dgm:presLayoutVars>
          <dgm:bulletEnabled val="1"/>
        </dgm:presLayoutVars>
      </dgm:prSet>
      <dgm:spPr/>
    </dgm:pt>
    <dgm:pt modelId="{6AB2B90C-0C84-274E-9E11-CDE79B6F2940}" type="pres">
      <dgm:prSet presAssocID="{E395B87F-7022-4C42-A795-8B691D8C6B2D}" presName="sibTrans" presStyleCnt="0"/>
      <dgm:spPr/>
    </dgm:pt>
    <dgm:pt modelId="{4405CF7A-D59A-D742-BD4F-507DA3CA6CC2}" type="pres">
      <dgm:prSet presAssocID="{C3831DFC-2740-420A-A9F3-92FD12EF432A}" presName="node" presStyleLbl="node1" presStyleIdx="1" presStyleCnt="3">
        <dgm:presLayoutVars>
          <dgm:bulletEnabled val="1"/>
        </dgm:presLayoutVars>
      </dgm:prSet>
      <dgm:spPr/>
    </dgm:pt>
    <dgm:pt modelId="{3E72E6E4-670F-5048-A4AB-6E0354D844EF}" type="pres">
      <dgm:prSet presAssocID="{A953501A-9B4C-4ADE-8F9D-548CB1C1FDF5}" presName="sibTrans" presStyleCnt="0"/>
      <dgm:spPr/>
    </dgm:pt>
    <dgm:pt modelId="{976823E4-C05B-9046-8E36-32A3745C1B77}" type="pres">
      <dgm:prSet presAssocID="{A2E33727-303B-42F9-B1EB-1AC4D50C241E}" presName="node" presStyleLbl="node1" presStyleIdx="2" presStyleCnt="3">
        <dgm:presLayoutVars>
          <dgm:bulletEnabled val="1"/>
        </dgm:presLayoutVars>
      </dgm:prSet>
      <dgm:spPr/>
    </dgm:pt>
  </dgm:ptLst>
  <dgm:cxnLst>
    <dgm:cxn modelId="{4BF7E905-B61B-B34B-9552-FD59CA58AA04}" type="presOf" srcId="{A2E33727-303B-42F9-B1EB-1AC4D50C241E}" destId="{976823E4-C05B-9046-8E36-32A3745C1B77}" srcOrd="0" destOrd="0" presId="urn:microsoft.com/office/officeart/2005/8/layout/default"/>
    <dgm:cxn modelId="{4168FF13-8328-F94B-858F-3E34BA0D2C06}" type="presOf" srcId="{163702CF-BB51-47DB-B195-02AA5934EFC9}" destId="{5533E17D-8F01-8446-A62B-483F694DD561}" srcOrd="0" destOrd="0" presId="urn:microsoft.com/office/officeart/2005/8/layout/default"/>
    <dgm:cxn modelId="{55E66241-CEC9-4AC4-B506-BB6652E63364}" srcId="{163702CF-BB51-47DB-B195-02AA5934EFC9}" destId="{A2E33727-303B-42F9-B1EB-1AC4D50C241E}" srcOrd="2" destOrd="0" parTransId="{D5A1E51F-3EF9-42D9-BAB6-D43394E0E818}" sibTransId="{800824A0-D25D-4945-9D9D-C52E1562DE48}"/>
    <dgm:cxn modelId="{B38B508A-3C26-4207-BD9A-752BF54E0DFB}" srcId="{163702CF-BB51-47DB-B195-02AA5934EFC9}" destId="{C3831DFC-2740-420A-A9F3-92FD12EF432A}" srcOrd="1" destOrd="0" parTransId="{08DBF83A-A2E4-4C3B-BE24-B059C5C57667}" sibTransId="{A953501A-9B4C-4ADE-8F9D-548CB1C1FDF5}"/>
    <dgm:cxn modelId="{A1FE85B8-A01B-4A4F-BDCF-9BE9435BF195}" srcId="{163702CF-BB51-47DB-B195-02AA5934EFC9}" destId="{3BB70723-4391-486A-A9E7-1CC1A64BD850}" srcOrd="0" destOrd="0" parTransId="{B7BC227A-EBA7-420E-B8A6-B8706E7EDE88}" sibTransId="{E395B87F-7022-4C42-A795-8B691D8C6B2D}"/>
    <dgm:cxn modelId="{8BEAEFBA-B879-A34B-A5E7-66DB40A4B0BD}" type="presOf" srcId="{3BB70723-4391-486A-A9E7-1CC1A64BD850}" destId="{F58F6B0D-808E-AA47-B484-1C5E763DE2DB}" srcOrd="0" destOrd="0" presId="urn:microsoft.com/office/officeart/2005/8/layout/default"/>
    <dgm:cxn modelId="{3ABCF1F5-8B78-3945-A5D0-2A531420454B}" type="presOf" srcId="{C3831DFC-2740-420A-A9F3-92FD12EF432A}" destId="{4405CF7A-D59A-D742-BD4F-507DA3CA6CC2}" srcOrd="0" destOrd="0" presId="urn:microsoft.com/office/officeart/2005/8/layout/default"/>
    <dgm:cxn modelId="{8E349E37-4ACC-3948-9854-A76EADD88F16}" type="presParOf" srcId="{5533E17D-8F01-8446-A62B-483F694DD561}" destId="{F58F6B0D-808E-AA47-B484-1C5E763DE2DB}" srcOrd="0" destOrd="0" presId="urn:microsoft.com/office/officeart/2005/8/layout/default"/>
    <dgm:cxn modelId="{6B54F55A-67B5-B846-8F2E-C894A6CA154D}" type="presParOf" srcId="{5533E17D-8F01-8446-A62B-483F694DD561}" destId="{6AB2B90C-0C84-274E-9E11-CDE79B6F2940}" srcOrd="1" destOrd="0" presId="urn:microsoft.com/office/officeart/2005/8/layout/default"/>
    <dgm:cxn modelId="{3A4FC8AD-0C10-AE46-9B42-354A3076D6FC}" type="presParOf" srcId="{5533E17D-8F01-8446-A62B-483F694DD561}" destId="{4405CF7A-D59A-D742-BD4F-507DA3CA6CC2}" srcOrd="2" destOrd="0" presId="urn:microsoft.com/office/officeart/2005/8/layout/default"/>
    <dgm:cxn modelId="{E5E85FB1-4E6F-5E49-9AAD-987EAFE69639}" type="presParOf" srcId="{5533E17D-8F01-8446-A62B-483F694DD561}" destId="{3E72E6E4-670F-5048-A4AB-6E0354D844EF}" srcOrd="3" destOrd="0" presId="urn:microsoft.com/office/officeart/2005/8/layout/default"/>
    <dgm:cxn modelId="{B236B11F-D162-A04C-BFBE-E84A03C26BB9}" type="presParOf" srcId="{5533E17D-8F01-8446-A62B-483F694DD561}" destId="{976823E4-C05B-9046-8E36-32A3745C1B77}" srcOrd="4" destOrd="0" presId="urn:microsoft.com/office/officeart/2005/8/layout/default"/>
  </dgm:cxnLst>
  <dgm:bg>
    <a:solidFill>
      <a:schemeClr val="bg1">
        <a:lumMod val="50000"/>
      </a:schemeClr>
    </a:solidFill>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3702CF-BB51-47DB-B195-02AA5934EFC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B70723-4391-486A-A9E7-1CC1A64BD850}">
      <dgm:prSet custT="1"/>
      <dgm:spPr/>
      <dgm:t>
        <a:bodyPr/>
        <a:lstStyle/>
        <a:p>
          <a:r>
            <a:rPr lang="en-GB" sz="2600" b="1" dirty="0">
              <a:latin typeface="+mn-lt"/>
              <a:cs typeface="Arial" panose="020B0604020202020204" pitchFamily="34" charset="0"/>
            </a:rPr>
            <a:t>Right to data protection</a:t>
          </a:r>
          <a:endParaRPr lang="en-US" sz="2600" b="1" dirty="0">
            <a:latin typeface="+mn-lt"/>
            <a:cs typeface="Arial" panose="020B0604020202020204" pitchFamily="34" charset="0"/>
          </a:endParaRPr>
        </a:p>
      </dgm:t>
    </dgm:pt>
    <dgm:pt modelId="{B7BC227A-EBA7-420E-B8A6-B8706E7EDE88}" type="parTrans" cxnId="{A1FE85B8-A01B-4A4F-BDCF-9BE9435BF195}">
      <dgm:prSet/>
      <dgm:spPr/>
      <dgm:t>
        <a:bodyPr/>
        <a:lstStyle/>
        <a:p>
          <a:endParaRPr lang="en-US"/>
        </a:p>
      </dgm:t>
    </dgm:pt>
    <dgm:pt modelId="{E395B87F-7022-4C42-A795-8B691D8C6B2D}" type="sibTrans" cxnId="{A1FE85B8-A01B-4A4F-BDCF-9BE9435BF195}">
      <dgm:prSet/>
      <dgm:spPr/>
      <dgm:t>
        <a:bodyPr/>
        <a:lstStyle/>
        <a:p>
          <a:endParaRPr lang="en-US"/>
        </a:p>
      </dgm:t>
    </dgm:pt>
    <dgm:pt modelId="{A2E33727-303B-42F9-B1EB-1AC4D50C241E}">
      <dgm:prSet custT="1"/>
      <dgm:spPr/>
      <dgm:t>
        <a:bodyPr/>
        <a:lstStyle/>
        <a:p>
          <a:r>
            <a:rPr lang="en-GB" sz="2600" b="1" dirty="0">
              <a:latin typeface="+mn-lt"/>
              <a:cs typeface="Arial" panose="020B0604020202020204" pitchFamily="34" charset="0"/>
            </a:rPr>
            <a:t>Right to personality</a:t>
          </a:r>
          <a:endParaRPr lang="en-US" sz="2600" b="1" dirty="0">
            <a:latin typeface="+mn-lt"/>
            <a:cs typeface="Arial" panose="020B0604020202020204" pitchFamily="34" charset="0"/>
          </a:endParaRPr>
        </a:p>
      </dgm:t>
    </dgm:pt>
    <dgm:pt modelId="{D5A1E51F-3EF9-42D9-BAB6-D43394E0E818}" type="parTrans" cxnId="{55E66241-CEC9-4AC4-B506-BB6652E63364}">
      <dgm:prSet/>
      <dgm:spPr/>
      <dgm:t>
        <a:bodyPr/>
        <a:lstStyle/>
        <a:p>
          <a:endParaRPr lang="en-US"/>
        </a:p>
      </dgm:t>
    </dgm:pt>
    <dgm:pt modelId="{800824A0-D25D-4945-9D9D-C52E1562DE48}" type="sibTrans" cxnId="{55E66241-CEC9-4AC4-B506-BB6652E63364}">
      <dgm:prSet/>
      <dgm:spPr/>
      <dgm:t>
        <a:bodyPr/>
        <a:lstStyle/>
        <a:p>
          <a:endParaRPr lang="en-US"/>
        </a:p>
      </dgm:t>
    </dgm:pt>
    <dgm:pt modelId="{E696A494-1EAA-4516-9678-E0D43FA0815D}">
      <dgm:prSet custT="1"/>
      <dgm:spPr/>
      <dgm:t>
        <a:bodyPr/>
        <a:lstStyle/>
        <a:p>
          <a:r>
            <a:rPr lang="en-GB" sz="2600" b="1" dirty="0">
              <a:latin typeface="+mn-lt"/>
              <a:cs typeface="Arial" panose="020B0604020202020204" pitchFamily="34" charset="0"/>
            </a:rPr>
            <a:t>Right to informational </a:t>
          </a:r>
        </a:p>
        <a:p>
          <a:r>
            <a:rPr lang="en-GB" sz="2600" b="1" dirty="0">
              <a:latin typeface="+mn-lt"/>
              <a:cs typeface="Arial" panose="020B0604020202020204" pitchFamily="34" charset="0"/>
            </a:rPr>
            <a:t>self-determination</a:t>
          </a:r>
          <a:endParaRPr lang="en-US" sz="2600" b="1" dirty="0">
            <a:latin typeface="+mn-lt"/>
            <a:cs typeface="Arial" panose="020B0604020202020204" pitchFamily="34" charset="0"/>
          </a:endParaRPr>
        </a:p>
      </dgm:t>
    </dgm:pt>
    <dgm:pt modelId="{A4D158AB-9DDC-40C0-B517-0B99E7B1B634}" type="parTrans" cxnId="{6F64B40D-B7A3-422E-BDFB-A7517F56E849}">
      <dgm:prSet/>
      <dgm:spPr/>
      <dgm:t>
        <a:bodyPr/>
        <a:lstStyle/>
        <a:p>
          <a:endParaRPr lang="en-US"/>
        </a:p>
      </dgm:t>
    </dgm:pt>
    <dgm:pt modelId="{08C8AB27-E72B-4F2C-88BC-CAFA725293B8}" type="sibTrans" cxnId="{6F64B40D-B7A3-422E-BDFB-A7517F56E849}">
      <dgm:prSet/>
      <dgm:spPr/>
      <dgm:t>
        <a:bodyPr/>
        <a:lstStyle/>
        <a:p>
          <a:endParaRPr lang="en-US"/>
        </a:p>
      </dgm:t>
    </dgm:pt>
    <dgm:pt modelId="{C3831DFC-2740-420A-A9F3-92FD12EF432A}">
      <dgm:prSet custT="1"/>
      <dgm:spPr/>
      <dgm:t>
        <a:bodyPr/>
        <a:lstStyle/>
        <a:p>
          <a:r>
            <a:rPr lang="en-US" sz="2600" b="1" dirty="0">
              <a:latin typeface="+mn-lt"/>
              <a:cs typeface="Arial" panose="020B0604020202020204" pitchFamily="34" charset="0"/>
            </a:rPr>
            <a:t>Privacy</a:t>
          </a:r>
        </a:p>
      </dgm:t>
    </dgm:pt>
    <dgm:pt modelId="{A953501A-9B4C-4ADE-8F9D-548CB1C1FDF5}" type="sibTrans" cxnId="{B38B508A-3C26-4207-BD9A-752BF54E0DFB}">
      <dgm:prSet/>
      <dgm:spPr/>
      <dgm:t>
        <a:bodyPr/>
        <a:lstStyle/>
        <a:p>
          <a:endParaRPr lang="en-US"/>
        </a:p>
      </dgm:t>
    </dgm:pt>
    <dgm:pt modelId="{08DBF83A-A2E4-4C3B-BE24-B059C5C57667}" type="parTrans" cxnId="{B38B508A-3C26-4207-BD9A-752BF54E0DFB}">
      <dgm:prSet/>
      <dgm:spPr/>
      <dgm:t>
        <a:bodyPr/>
        <a:lstStyle/>
        <a:p>
          <a:endParaRPr lang="en-US"/>
        </a:p>
      </dgm:t>
    </dgm:pt>
    <dgm:pt modelId="{5533E17D-8F01-8446-A62B-483F694DD561}" type="pres">
      <dgm:prSet presAssocID="{163702CF-BB51-47DB-B195-02AA5934EFC9}" presName="diagram" presStyleCnt="0">
        <dgm:presLayoutVars>
          <dgm:dir/>
          <dgm:resizeHandles val="exact"/>
        </dgm:presLayoutVars>
      </dgm:prSet>
      <dgm:spPr/>
    </dgm:pt>
    <dgm:pt modelId="{F58F6B0D-808E-AA47-B484-1C5E763DE2DB}" type="pres">
      <dgm:prSet presAssocID="{3BB70723-4391-486A-A9E7-1CC1A64BD850}" presName="node" presStyleLbl="node1" presStyleIdx="0" presStyleCnt="4">
        <dgm:presLayoutVars>
          <dgm:bulletEnabled val="1"/>
        </dgm:presLayoutVars>
      </dgm:prSet>
      <dgm:spPr/>
    </dgm:pt>
    <dgm:pt modelId="{6AB2B90C-0C84-274E-9E11-CDE79B6F2940}" type="pres">
      <dgm:prSet presAssocID="{E395B87F-7022-4C42-A795-8B691D8C6B2D}" presName="sibTrans" presStyleCnt="0"/>
      <dgm:spPr/>
    </dgm:pt>
    <dgm:pt modelId="{4405CF7A-D59A-D742-BD4F-507DA3CA6CC2}" type="pres">
      <dgm:prSet presAssocID="{C3831DFC-2740-420A-A9F3-92FD12EF432A}" presName="node" presStyleLbl="node1" presStyleIdx="1" presStyleCnt="4">
        <dgm:presLayoutVars>
          <dgm:bulletEnabled val="1"/>
        </dgm:presLayoutVars>
      </dgm:prSet>
      <dgm:spPr/>
    </dgm:pt>
    <dgm:pt modelId="{3E72E6E4-670F-5048-A4AB-6E0354D844EF}" type="pres">
      <dgm:prSet presAssocID="{A953501A-9B4C-4ADE-8F9D-548CB1C1FDF5}" presName="sibTrans" presStyleCnt="0"/>
      <dgm:spPr/>
    </dgm:pt>
    <dgm:pt modelId="{976823E4-C05B-9046-8E36-32A3745C1B77}" type="pres">
      <dgm:prSet presAssocID="{A2E33727-303B-42F9-B1EB-1AC4D50C241E}" presName="node" presStyleLbl="node1" presStyleIdx="2" presStyleCnt="4">
        <dgm:presLayoutVars>
          <dgm:bulletEnabled val="1"/>
        </dgm:presLayoutVars>
      </dgm:prSet>
      <dgm:spPr/>
    </dgm:pt>
    <dgm:pt modelId="{0911A1C1-5EEC-E144-9AFE-4E601BEA3FE8}" type="pres">
      <dgm:prSet presAssocID="{800824A0-D25D-4945-9D9D-C52E1562DE48}" presName="sibTrans" presStyleCnt="0"/>
      <dgm:spPr/>
    </dgm:pt>
    <dgm:pt modelId="{87701739-2272-784F-B7D9-59AA98FD0996}" type="pres">
      <dgm:prSet presAssocID="{E696A494-1EAA-4516-9678-E0D43FA0815D}" presName="node" presStyleLbl="node1" presStyleIdx="3" presStyleCnt="4">
        <dgm:presLayoutVars>
          <dgm:bulletEnabled val="1"/>
        </dgm:presLayoutVars>
      </dgm:prSet>
      <dgm:spPr/>
    </dgm:pt>
  </dgm:ptLst>
  <dgm:cxnLst>
    <dgm:cxn modelId="{4BF7E905-B61B-B34B-9552-FD59CA58AA04}" type="presOf" srcId="{A2E33727-303B-42F9-B1EB-1AC4D50C241E}" destId="{976823E4-C05B-9046-8E36-32A3745C1B77}" srcOrd="0" destOrd="0" presId="urn:microsoft.com/office/officeart/2005/8/layout/default"/>
    <dgm:cxn modelId="{6F64B40D-B7A3-422E-BDFB-A7517F56E849}" srcId="{163702CF-BB51-47DB-B195-02AA5934EFC9}" destId="{E696A494-1EAA-4516-9678-E0D43FA0815D}" srcOrd="3" destOrd="0" parTransId="{A4D158AB-9DDC-40C0-B517-0B99E7B1B634}" sibTransId="{08C8AB27-E72B-4F2C-88BC-CAFA725293B8}"/>
    <dgm:cxn modelId="{4168FF13-8328-F94B-858F-3E34BA0D2C06}" type="presOf" srcId="{163702CF-BB51-47DB-B195-02AA5934EFC9}" destId="{5533E17D-8F01-8446-A62B-483F694DD561}" srcOrd="0" destOrd="0" presId="urn:microsoft.com/office/officeart/2005/8/layout/default"/>
    <dgm:cxn modelId="{55E66241-CEC9-4AC4-B506-BB6652E63364}" srcId="{163702CF-BB51-47DB-B195-02AA5934EFC9}" destId="{A2E33727-303B-42F9-B1EB-1AC4D50C241E}" srcOrd="2" destOrd="0" parTransId="{D5A1E51F-3EF9-42D9-BAB6-D43394E0E818}" sibTransId="{800824A0-D25D-4945-9D9D-C52E1562DE48}"/>
    <dgm:cxn modelId="{B38B508A-3C26-4207-BD9A-752BF54E0DFB}" srcId="{163702CF-BB51-47DB-B195-02AA5934EFC9}" destId="{C3831DFC-2740-420A-A9F3-92FD12EF432A}" srcOrd="1" destOrd="0" parTransId="{08DBF83A-A2E4-4C3B-BE24-B059C5C57667}" sibTransId="{A953501A-9B4C-4ADE-8F9D-548CB1C1FDF5}"/>
    <dgm:cxn modelId="{A1FE85B8-A01B-4A4F-BDCF-9BE9435BF195}" srcId="{163702CF-BB51-47DB-B195-02AA5934EFC9}" destId="{3BB70723-4391-486A-A9E7-1CC1A64BD850}" srcOrd="0" destOrd="0" parTransId="{B7BC227A-EBA7-420E-B8A6-B8706E7EDE88}" sibTransId="{E395B87F-7022-4C42-A795-8B691D8C6B2D}"/>
    <dgm:cxn modelId="{8BEAEFBA-B879-A34B-A5E7-66DB40A4B0BD}" type="presOf" srcId="{3BB70723-4391-486A-A9E7-1CC1A64BD850}" destId="{F58F6B0D-808E-AA47-B484-1C5E763DE2DB}" srcOrd="0" destOrd="0" presId="urn:microsoft.com/office/officeart/2005/8/layout/default"/>
    <dgm:cxn modelId="{0CB6D9BE-D073-8F46-BF9D-389C19E25FB2}" type="presOf" srcId="{E696A494-1EAA-4516-9678-E0D43FA0815D}" destId="{87701739-2272-784F-B7D9-59AA98FD0996}" srcOrd="0" destOrd="0" presId="urn:microsoft.com/office/officeart/2005/8/layout/default"/>
    <dgm:cxn modelId="{3ABCF1F5-8B78-3945-A5D0-2A531420454B}" type="presOf" srcId="{C3831DFC-2740-420A-A9F3-92FD12EF432A}" destId="{4405CF7A-D59A-D742-BD4F-507DA3CA6CC2}" srcOrd="0" destOrd="0" presId="urn:microsoft.com/office/officeart/2005/8/layout/default"/>
    <dgm:cxn modelId="{8E349E37-4ACC-3948-9854-A76EADD88F16}" type="presParOf" srcId="{5533E17D-8F01-8446-A62B-483F694DD561}" destId="{F58F6B0D-808E-AA47-B484-1C5E763DE2DB}" srcOrd="0" destOrd="0" presId="urn:microsoft.com/office/officeart/2005/8/layout/default"/>
    <dgm:cxn modelId="{6B54F55A-67B5-B846-8F2E-C894A6CA154D}" type="presParOf" srcId="{5533E17D-8F01-8446-A62B-483F694DD561}" destId="{6AB2B90C-0C84-274E-9E11-CDE79B6F2940}" srcOrd="1" destOrd="0" presId="urn:microsoft.com/office/officeart/2005/8/layout/default"/>
    <dgm:cxn modelId="{3A4FC8AD-0C10-AE46-9B42-354A3076D6FC}" type="presParOf" srcId="{5533E17D-8F01-8446-A62B-483F694DD561}" destId="{4405CF7A-D59A-D742-BD4F-507DA3CA6CC2}" srcOrd="2" destOrd="0" presId="urn:microsoft.com/office/officeart/2005/8/layout/default"/>
    <dgm:cxn modelId="{E5E85FB1-4E6F-5E49-9AAD-987EAFE69639}" type="presParOf" srcId="{5533E17D-8F01-8446-A62B-483F694DD561}" destId="{3E72E6E4-670F-5048-A4AB-6E0354D844EF}" srcOrd="3" destOrd="0" presId="urn:microsoft.com/office/officeart/2005/8/layout/default"/>
    <dgm:cxn modelId="{B236B11F-D162-A04C-BFBE-E84A03C26BB9}" type="presParOf" srcId="{5533E17D-8F01-8446-A62B-483F694DD561}" destId="{976823E4-C05B-9046-8E36-32A3745C1B77}" srcOrd="4" destOrd="0" presId="urn:microsoft.com/office/officeart/2005/8/layout/default"/>
    <dgm:cxn modelId="{226CB599-43E2-1846-A439-06377B1EA188}" type="presParOf" srcId="{5533E17D-8F01-8446-A62B-483F694DD561}" destId="{0911A1C1-5EEC-E144-9AFE-4E601BEA3FE8}" srcOrd="5" destOrd="0" presId="urn:microsoft.com/office/officeart/2005/8/layout/default"/>
    <dgm:cxn modelId="{71F6307C-638E-D946-B113-5CDB3D85C834}" type="presParOf" srcId="{5533E17D-8F01-8446-A62B-483F694DD561}" destId="{87701739-2272-784F-B7D9-59AA98FD0996}" srcOrd="6" destOrd="0" presId="urn:microsoft.com/office/officeart/2005/8/layout/default"/>
  </dgm:cxnLst>
  <dgm:bg>
    <a:solidFill>
      <a:schemeClr val="bg1">
        <a:lumMod val="50000"/>
      </a:schemeClr>
    </a:solidFill>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3702CF-BB51-47DB-B195-02AA5934EFC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B70723-4391-486A-A9E7-1CC1A64BD850}">
      <dgm:prSet custT="1"/>
      <dgm:spPr/>
      <dgm:t>
        <a:bodyPr/>
        <a:lstStyle/>
        <a:p>
          <a:r>
            <a:rPr lang="en-GB" sz="2400" b="1" dirty="0">
              <a:latin typeface="+mn-lt"/>
              <a:cs typeface="Arial" panose="020B0604020202020204" pitchFamily="34" charset="0"/>
            </a:rPr>
            <a:t>Right to data protection</a:t>
          </a:r>
          <a:endParaRPr lang="en-US" sz="2400" b="1" dirty="0">
            <a:latin typeface="+mn-lt"/>
            <a:cs typeface="Arial" panose="020B0604020202020204" pitchFamily="34" charset="0"/>
          </a:endParaRPr>
        </a:p>
      </dgm:t>
    </dgm:pt>
    <dgm:pt modelId="{B7BC227A-EBA7-420E-B8A6-B8706E7EDE88}" type="parTrans" cxnId="{A1FE85B8-A01B-4A4F-BDCF-9BE9435BF195}">
      <dgm:prSet/>
      <dgm:spPr/>
      <dgm:t>
        <a:bodyPr/>
        <a:lstStyle/>
        <a:p>
          <a:endParaRPr lang="en-US"/>
        </a:p>
      </dgm:t>
    </dgm:pt>
    <dgm:pt modelId="{E395B87F-7022-4C42-A795-8B691D8C6B2D}" type="sibTrans" cxnId="{A1FE85B8-A01B-4A4F-BDCF-9BE9435BF195}">
      <dgm:prSet/>
      <dgm:spPr/>
      <dgm:t>
        <a:bodyPr/>
        <a:lstStyle/>
        <a:p>
          <a:endParaRPr lang="en-US"/>
        </a:p>
      </dgm:t>
    </dgm:pt>
    <dgm:pt modelId="{A2E33727-303B-42F9-B1EB-1AC4D50C241E}">
      <dgm:prSet custT="1"/>
      <dgm:spPr/>
      <dgm:t>
        <a:bodyPr/>
        <a:lstStyle/>
        <a:p>
          <a:r>
            <a:rPr lang="en-GB" sz="2400" b="1" dirty="0">
              <a:latin typeface="+mn-lt"/>
              <a:cs typeface="Arial" panose="020B0604020202020204" pitchFamily="34" charset="0"/>
            </a:rPr>
            <a:t>Right to personality</a:t>
          </a:r>
          <a:endParaRPr lang="en-US" sz="2400" b="1" dirty="0">
            <a:latin typeface="+mn-lt"/>
            <a:cs typeface="Arial" panose="020B0604020202020204" pitchFamily="34" charset="0"/>
          </a:endParaRPr>
        </a:p>
      </dgm:t>
    </dgm:pt>
    <dgm:pt modelId="{D5A1E51F-3EF9-42D9-BAB6-D43394E0E818}" type="parTrans" cxnId="{55E66241-CEC9-4AC4-B506-BB6652E63364}">
      <dgm:prSet/>
      <dgm:spPr/>
      <dgm:t>
        <a:bodyPr/>
        <a:lstStyle/>
        <a:p>
          <a:endParaRPr lang="en-US"/>
        </a:p>
      </dgm:t>
    </dgm:pt>
    <dgm:pt modelId="{800824A0-D25D-4945-9D9D-C52E1562DE48}" type="sibTrans" cxnId="{55E66241-CEC9-4AC4-B506-BB6652E63364}">
      <dgm:prSet/>
      <dgm:spPr/>
      <dgm:t>
        <a:bodyPr/>
        <a:lstStyle/>
        <a:p>
          <a:endParaRPr lang="en-US"/>
        </a:p>
      </dgm:t>
    </dgm:pt>
    <dgm:pt modelId="{E696A494-1EAA-4516-9678-E0D43FA0815D}">
      <dgm:prSet custT="1"/>
      <dgm:spPr/>
      <dgm:t>
        <a:bodyPr/>
        <a:lstStyle/>
        <a:p>
          <a:r>
            <a:rPr lang="en-GB" sz="2400" b="1" dirty="0">
              <a:latin typeface="+mn-lt"/>
              <a:cs typeface="Arial" panose="020B0604020202020204" pitchFamily="34" charset="0"/>
            </a:rPr>
            <a:t>Right to informational </a:t>
          </a:r>
        </a:p>
        <a:p>
          <a:r>
            <a:rPr lang="en-GB" sz="2400" b="1" dirty="0">
              <a:latin typeface="+mn-lt"/>
              <a:cs typeface="Arial" panose="020B0604020202020204" pitchFamily="34" charset="0"/>
            </a:rPr>
            <a:t>self-determination</a:t>
          </a:r>
          <a:endParaRPr lang="en-US" sz="2400" b="1" dirty="0">
            <a:latin typeface="+mn-lt"/>
            <a:cs typeface="Arial" panose="020B0604020202020204" pitchFamily="34" charset="0"/>
          </a:endParaRPr>
        </a:p>
      </dgm:t>
    </dgm:pt>
    <dgm:pt modelId="{A4D158AB-9DDC-40C0-B517-0B99E7B1B634}" type="parTrans" cxnId="{6F64B40D-B7A3-422E-BDFB-A7517F56E849}">
      <dgm:prSet/>
      <dgm:spPr/>
      <dgm:t>
        <a:bodyPr/>
        <a:lstStyle/>
        <a:p>
          <a:endParaRPr lang="en-US"/>
        </a:p>
      </dgm:t>
    </dgm:pt>
    <dgm:pt modelId="{08C8AB27-E72B-4F2C-88BC-CAFA725293B8}" type="sibTrans" cxnId="{6F64B40D-B7A3-422E-BDFB-A7517F56E849}">
      <dgm:prSet/>
      <dgm:spPr/>
      <dgm:t>
        <a:bodyPr/>
        <a:lstStyle/>
        <a:p>
          <a:endParaRPr lang="en-US"/>
        </a:p>
      </dgm:t>
    </dgm:pt>
    <dgm:pt modelId="{0EE6F425-B8F9-4F77-9648-50F10C597222}">
      <dgm:prSet custT="1"/>
      <dgm:spPr/>
      <dgm:t>
        <a:bodyPr/>
        <a:lstStyle/>
        <a:p>
          <a:r>
            <a:rPr lang="en-GB" sz="2400" b="1" dirty="0">
              <a:latin typeface="+mn-lt"/>
              <a:cs typeface="Arial" panose="020B0604020202020204" pitchFamily="34" charset="0"/>
            </a:rPr>
            <a:t>Other rights</a:t>
          </a:r>
          <a:endParaRPr lang="en-US" sz="2400" b="1" dirty="0">
            <a:latin typeface="+mn-lt"/>
            <a:cs typeface="Arial" panose="020B0604020202020204" pitchFamily="34" charset="0"/>
          </a:endParaRPr>
        </a:p>
      </dgm:t>
    </dgm:pt>
    <dgm:pt modelId="{21AFF099-0E23-41E9-98BB-2EAE0482596E}" type="parTrans" cxnId="{D66A2D61-FFFE-4357-AE20-5497A04CC246}">
      <dgm:prSet/>
      <dgm:spPr/>
      <dgm:t>
        <a:bodyPr/>
        <a:lstStyle/>
        <a:p>
          <a:endParaRPr lang="en-US"/>
        </a:p>
      </dgm:t>
    </dgm:pt>
    <dgm:pt modelId="{FE7AAEC7-12BB-425C-9096-14034EB995BF}" type="sibTrans" cxnId="{D66A2D61-FFFE-4357-AE20-5497A04CC246}">
      <dgm:prSet/>
      <dgm:spPr/>
      <dgm:t>
        <a:bodyPr/>
        <a:lstStyle/>
        <a:p>
          <a:endParaRPr lang="en-US"/>
        </a:p>
      </dgm:t>
    </dgm:pt>
    <dgm:pt modelId="{C3831DFC-2740-420A-A9F3-92FD12EF432A}">
      <dgm:prSet custT="1"/>
      <dgm:spPr/>
      <dgm:t>
        <a:bodyPr/>
        <a:lstStyle/>
        <a:p>
          <a:r>
            <a:rPr lang="en-US" sz="2400" b="1" dirty="0">
              <a:latin typeface="+mn-lt"/>
              <a:cs typeface="Arial" panose="020B0604020202020204" pitchFamily="34" charset="0"/>
            </a:rPr>
            <a:t>Privacy</a:t>
          </a:r>
        </a:p>
      </dgm:t>
    </dgm:pt>
    <dgm:pt modelId="{A953501A-9B4C-4ADE-8F9D-548CB1C1FDF5}" type="sibTrans" cxnId="{B38B508A-3C26-4207-BD9A-752BF54E0DFB}">
      <dgm:prSet/>
      <dgm:spPr/>
      <dgm:t>
        <a:bodyPr/>
        <a:lstStyle/>
        <a:p>
          <a:endParaRPr lang="en-US"/>
        </a:p>
      </dgm:t>
    </dgm:pt>
    <dgm:pt modelId="{08DBF83A-A2E4-4C3B-BE24-B059C5C57667}" type="parTrans" cxnId="{B38B508A-3C26-4207-BD9A-752BF54E0DFB}">
      <dgm:prSet/>
      <dgm:spPr/>
      <dgm:t>
        <a:bodyPr/>
        <a:lstStyle/>
        <a:p>
          <a:endParaRPr lang="en-US"/>
        </a:p>
      </dgm:t>
    </dgm:pt>
    <dgm:pt modelId="{5533E17D-8F01-8446-A62B-483F694DD561}" type="pres">
      <dgm:prSet presAssocID="{163702CF-BB51-47DB-B195-02AA5934EFC9}" presName="diagram" presStyleCnt="0">
        <dgm:presLayoutVars>
          <dgm:dir/>
          <dgm:resizeHandles val="exact"/>
        </dgm:presLayoutVars>
      </dgm:prSet>
      <dgm:spPr/>
    </dgm:pt>
    <dgm:pt modelId="{F58F6B0D-808E-AA47-B484-1C5E763DE2DB}" type="pres">
      <dgm:prSet presAssocID="{3BB70723-4391-486A-A9E7-1CC1A64BD850}" presName="node" presStyleLbl="node1" presStyleIdx="0" presStyleCnt="5">
        <dgm:presLayoutVars>
          <dgm:bulletEnabled val="1"/>
        </dgm:presLayoutVars>
      </dgm:prSet>
      <dgm:spPr/>
    </dgm:pt>
    <dgm:pt modelId="{6AB2B90C-0C84-274E-9E11-CDE79B6F2940}" type="pres">
      <dgm:prSet presAssocID="{E395B87F-7022-4C42-A795-8B691D8C6B2D}" presName="sibTrans" presStyleCnt="0"/>
      <dgm:spPr/>
    </dgm:pt>
    <dgm:pt modelId="{4405CF7A-D59A-D742-BD4F-507DA3CA6CC2}" type="pres">
      <dgm:prSet presAssocID="{C3831DFC-2740-420A-A9F3-92FD12EF432A}" presName="node" presStyleLbl="node1" presStyleIdx="1" presStyleCnt="5">
        <dgm:presLayoutVars>
          <dgm:bulletEnabled val="1"/>
        </dgm:presLayoutVars>
      </dgm:prSet>
      <dgm:spPr/>
    </dgm:pt>
    <dgm:pt modelId="{3E72E6E4-670F-5048-A4AB-6E0354D844EF}" type="pres">
      <dgm:prSet presAssocID="{A953501A-9B4C-4ADE-8F9D-548CB1C1FDF5}" presName="sibTrans" presStyleCnt="0"/>
      <dgm:spPr/>
    </dgm:pt>
    <dgm:pt modelId="{976823E4-C05B-9046-8E36-32A3745C1B77}" type="pres">
      <dgm:prSet presAssocID="{A2E33727-303B-42F9-B1EB-1AC4D50C241E}" presName="node" presStyleLbl="node1" presStyleIdx="2" presStyleCnt="5">
        <dgm:presLayoutVars>
          <dgm:bulletEnabled val="1"/>
        </dgm:presLayoutVars>
      </dgm:prSet>
      <dgm:spPr/>
    </dgm:pt>
    <dgm:pt modelId="{0911A1C1-5EEC-E144-9AFE-4E601BEA3FE8}" type="pres">
      <dgm:prSet presAssocID="{800824A0-D25D-4945-9D9D-C52E1562DE48}" presName="sibTrans" presStyleCnt="0"/>
      <dgm:spPr/>
    </dgm:pt>
    <dgm:pt modelId="{87701739-2272-784F-B7D9-59AA98FD0996}" type="pres">
      <dgm:prSet presAssocID="{E696A494-1EAA-4516-9678-E0D43FA0815D}" presName="node" presStyleLbl="node1" presStyleIdx="3" presStyleCnt="5">
        <dgm:presLayoutVars>
          <dgm:bulletEnabled val="1"/>
        </dgm:presLayoutVars>
      </dgm:prSet>
      <dgm:spPr/>
    </dgm:pt>
    <dgm:pt modelId="{7824C833-727F-B44F-8B6A-AF2CDFF9A93F}" type="pres">
      <dgm:prSet presAssocID="{08C8AB27-E72B-4F2C-88BC-CAFA725293B8}" presName="sibTrans" presStyleCnt="0"/>
      <dgm:spPr/>
    </dgm:pt>
    <dgm:pt modelId="{F727982D-D6BF-3B4D-8876-15931722AD87}" type="pres">
      <dgm:prSet presAssocID="{0EE6F425-B8F9-4F77-9648-50F10C597222}" presName="node" presStyleLbl="node1" presStyleIdx="4" presStyleCnt="5">
        <dgm:presLayoutVars>
          <dgm:bulletEnabled val="1"/>
        </dgm:presLayoutVars>
      </dgm:prSet>
      <dgm:spPr/>
    </dgm:pt>
  </dgm:ptLst>
  <dgm:cxnLst>
    <dgm:cxn modelId="{4BF7E905-B61B-B34B-9552-FD59CA58AA04}" type="presOf" srcId="{A2E33727-303B-42F9-B1EB-1AC4D50C241E}" destId="{976823E4-C05B-9046-8E36-32A3745C1B77}" srcOrd="0" destOrd="0" presId="urn:microsoft.com/office/officeart/2005/8/layout/default"/>
    <dgm:cxn modelId="{6F64B40D-B7A3-422E-BDFB-A7517F56E849}" srcId="{163702CF-BB51-47DB-B195-02AA5934EFC9}" destId="{E696A494-1EAA-4516-9678-E0D43FA0815D}" srcOrd="3" destOrd="0" parTransId="{A4D158AB-9DDC-40C0-B517-0B99E7B1B634}" sibTransId="{08C8AB27-E72B-4F2C-88BC-CAFA725293B8}"/>
    <dgm:cxn modelId="{4168FF13-8328-F94B-858F-3E34BA0D2C06}" type="presOf" srcId="{163702CF-BB51-47DB-B195-02AA5934EFC9}" destId="{5533E17D-8F01-8446-A62B-483F694DD561}" srcOrd="0" destOrd="0" presId="urn:microsoft.com/office/officeart/2005/8/layout/default"/>
    <dgm:cxn modelId="{55E66241-CEC9-4AC4-B506-BB6652E63364}" srcId="{163702CF-BB51-47DB-B195-02AA5934EFC9}" destId="{A2E33727-303B-42F9-B1EB-1AC4D50C241E}" srcOrd="2" destOrd="0" parTransId="{D5A1E51F-3EF9-42D9-BAB6-D43394E0E818}" sibTransId="{800824A0-D25D-4945-9D9D-C52E1562DE48}"/>
    <dgm:cxn modelId="{D66A2D61-FFFE-4357-AE20-5497A04CC246}" srcId="{163702CF-BB51-47DB-B195-02AA5934EFC9}" destId="{0EE6F425-B8F9-4F77-9648-50F10C597222}" srcOrd="4" destOrd="0" parTransId="{21AFF099-0E23-41E9-98BB-2EAE0482596E}" sibTransId="{FE7AAEC7-12BB-425C-9096-14034EB995BF}"/>
    <dgm:cxn modelId="{B38B508A-3C26-4207-BD9A-752BF54E0DFB}" srcId="{163702CF-BB51-47DB-B195-02AA5934EFC9}" destId="{C3831DFC-2740-420A-A9F3-92FD12EF432A}" srcOrd="1" destOrd="0" parTransId="{08DBF83A-A2E4-4C3B-BE24-B059C5C57667}" sibTransId="{A953501A-9B4C-4ADE-8F9D-548CB1C1FDF5}"/>
    <dgm:cxn modelId="{A1FE85B8-A01B-4A4F-BDCF-9BE9435BF195}" srcId="{163702CF-BB51-47DB-B195-02AA5934EFC9}" destId="{3BB70723-4391-486A-A9E7-1CC1A64BD850}" srcOrd="0" destOrd="0" parTransId="{B7BC227A-EBA7-420E-B8A6-B8706E7EDE88}" sibTransId="{E395B87F-7022-4C42-A795-8B691D8C6B2D}"/>
    <dgm:cxn modelId="{8BEAEFBA-B879-A34B-A5E7-66DB40A4B0BD}" type="presOf" srcId="{3BB70723-4391-486A-A9E7-1CC1A64BD850}" destId="{F58F6B0D-808E-AA47-B484-1C5E763DE2DB}" srcOrd="0" destOrd="0" presId="urn:microsoft.com/office/officeart/2005/8/layout/default"/>
    <dgm:cxn modelId="{0CB6D9BE-D073-8F46-BF9D-389C19E25FB2}" type="presOf" srcId="{E696A494-1EAA-4516-9678-E0D43FA0815D}" destId="{87701739-2272-784F-B7D9-59AA98FD0996}" srcOrd="0" destOrd="0" presId="urn:microsoft.com/office/officeart/2005/8/layout/default"/>
    <dgm:cxn modelId="{515B0FC0-C5C6-A749-BE6B-8EA0EAD23334}" type="presOf" srcId="{0EE6F425-B8F9-4F77-9648-50F10C597222}" destId="{F727982D-D6BF-3B4D-8876-15931722AD87}" srcOrd="0" destOrd="0" presId="urn:microsoft.com/office/officeart/2005/8/layout/default"/>
    <dgm:cxn modelId="{3ABCF1F5-8B78-3945-A5D0-2A531420454B}" type="presOf" srcId="{C3831DFC-2740-420A-A9F3-92FD12EF432A}" destId="{4405CF7A-D59A-D742-BD4F-507DA3CA6CC2}" srcOrd="0" destOrd="0" presId="urn:microsoft.com/office/officeart/2005/8/layout/default"/>
    <dgm:cxn modelId="{8E349E37-4ACC-3948-9854-A76EADD88F16}" type="presParOf" srcId="{5533E17D-8F01-8446-A62B-483F694DD561}" destId="{F58F6B0D-808E-AA47-B484-1C5E763DE2DB}" srcOrd="0" destOrd="0" presId="urn:microsoft.com/office/officeart/2005/8/layout/default"/>
    <dgm:cxn modelId="{6B54F55A-67B5-B846-8F2E-C894A6CA154D}" type="presParOf" srcId="{5533E17D-8F01-8446-A62B-483F694DD561}" destId="{6AB2B90C-0C84-274E-9E11-CDE79B6F2940}" srcOrd="1" destOrd="0" presId="urn:microsoft.com/office/officeart/2005/8/layout/default"/>
    <dgm:cxn modelId="{3A4FC8AD-0C10-AE46-9B42-354A3076D6FC}" type="presParOf" srcId="{5533E17D-8F01-8446-A62B-483F694DD561}" destId="{4405CF7A-D59A-D742-BD4F-507DA3CA6CC2}" srcOrd="2" destOrd="0" presId="urn:microsoft.com/office/officeart/2005/8/layout/default"/>
    <dgm:cxn modelId="{E5E85FB1-4E6F-5E49-9AAD-987EAFE69639}" type="presParOf" srcId="{5533E17D-8F01-8446-A62B-483F694DD561}" destId="{3E72E6E4-670F-5048-A4AB-6E0354D844EF}" srcOrd="3" destOrd="0" presId="urn:microsoft.com/office/officeart/2005/8/layout/default"/>
    <dgm:cxn modelId="{B236B11F-D162-A04C-BFBE-E84A03C26BB9}" type="presParOf" srcId="{5533E17D-8F01-8446-A62B-483F694DD561}" destId="{976823E4-C05B-9046-8E36-32A3745C1B77}" srcOrd="4" destOrd="0" presId="urn:microsoft.com/office/officeart/2005/8/layout/default"/>
    <dgm:cxn modelId="{226CB599-43E2-1846-A439-06377B1EA188}" type="presParOf" srcId="{5533E17D-8F01-8446-A62B-483F694DD561}" destId="{0911A1C1-5EEC-E144-9AFE-4E601BEA3FE8}" srcOrd="5" destOrd="0" presId="urn:microsoft.com/office/officeart/2005/8/layout/default"/>
    <dgm:cxn modelId="{71F6307C-638E-D946-B113-5CDB3D85C834}" type="presParOf" srcId="{5533E17D-8F01-8446-A62B-483F694DD561}" destId="{87701739-2272-784F-B7D9-59AA98FD0996}" srcOrd="6" destOrd="0" presId="urn:microsoft.com/office/officeart/2005/8/layout/default"/>
    <dgm:cxn modelId="{FF596601-77F2-E149-8D9E-CF55DFB06A17}" type="presParOf" srcId="{5533E17D-8F01-8446-A62B-483F694DD561}" destId="{7824C833-727F-B44F-8B6A-AF2CDFF9A93F}" srcOrd="7" destOrd="0" presId="urn:microsoft.com/office/officeart/2005/8/layout/default"/>
    <dgm:cxn modelId="{5463BAE7-2E9D-FC42-BABC-A76651DBDFE7}" type="presParOf" srcId="{5533E17D-8F01-8446-A62B-483F694DD561}" destId="{F727982D-D6BF-3B4D-8876-15931722AD87}" srcOrd="8" destOrd="0" presId="urn:microsoft.com/office/officeart/2005/8/layout/default"/>
  </dgm:cxnLst>
  <dgm:bg>
    <a:solidFill>
      <a:schemeClr val="bg1">
        <a:lumMod val="50000"/>
      </a:schemeClr>
    </a:solidFill>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3702CF-BB51-47DB-B195-02AA5934EFC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BB70723-4391-486A-A9E7-1CC1A64BD850}">
      <dgm:prSet custT="1"/>
      <dgm:spPr/>
      <dgm:t>
        <a:bodyPr/>
        <a:lstStyle/>
        <a:p>
          <a:r>
            <a:rPr lang="en-GB" sz="2400" b="1" dirty="0">
              <a:latin typeface="+mn-lt"/>
              <a:cs typeface="Arial" panose="020B0604020202020204" pitchFamily="34" charset="0"/>
            </a:rPr>
            <a:t>Right to data protection</a:t>
          </a:r>
          <a:endParaRPr lang="en-US" sz="2400" b="1" dirty="0">
            <a:latin typeface="+mn-lt"/>
            <a:cs typeface="Arial" panose="020B0604020202020204" pitchFamily="34" charset="0"/>
          </a:endParaRPr>
        </a:p>
      </dgm:t>
    </dgm:pt>
    <dgm:pt modelId="{B7BC227A-EBA7-420E-B8A6-B8706E7EDE88}" type="parTrans" cxnId="{A1FE85B8-A01B-4A4F-BDCF-9BE9435BF195}">
      <dgm:prSet/>
      <dgm:spPr/>
      <dgm:t>
        <a:bodyPr/>
        <a:lstStyle/>
        <a:p>
          <a:endParaRPr lang="en-US"/>
        </a:p>
      </dgm:t>
    </dgm:pt>
    <dgm:pt modelId="{E395B87F-7022-4C42-A795-8B691D8C6B2D}" type="sibTrans" cxnId="{A1FE85B8-A01B-4A4F-BDCF-9BE9435BF195}">
      <dgm:prSet/>
      <dgm:spPr/>
      <dgm:t>
        <a:bodyPr/>
        <a:lstStyle/>
        <a:p>
          <a:endParaRPr lang="en-US"/>
        </a:p>
      </dgm:t>
    </dgm:pt>
    <dgm:pt modelId="{A2E33727-303B-42F9-B1EB-1AC4D50C241E}">
      <dgm:prSet custT="1"/>
      <dgm:spPr/>
      <dgm:t>
        <a:bodyPr/>
        <a:lstStyle/>
        <a:p>
          <a:r>
            <a:rPr lang="en-GB" sz="2400" b="1" dirty="0">
              <a:latin typeface="+mn-lt"/>
              <a:cs typeface="Arial" panose="020B0604020202020204" pitchFamily="34" charset="0"/>
            </a:rPr>
            <a:t>Right to personality</a:t>
          </a:r>
          <a:endParaRPr lang="en-US" sz="2400" b="1" dirty="0">
            <a:latin typeface="+mn-lt"/>
            <a:cs typeface="Arial" panose="020B0604020202020204" pitchFamily="34" charset="0"/>
          </a:endParaRPr>
        </a:p>
      </dgm:t>
    </dgm:pt>
    <dgm:pt modelId="{D5A1E51F-3EF9-42D9-BAB6-D43394E0E818}" type="parTrans" cxnId="{55E66241-CEC9-4AC4-B506-BB6652E63364}">
      <dgm:prSet/>
      <dgm:spPr/>
      <dgm:t>
        <a:bodyPr/>
        <a:lstStyle/>
        <a:p>
          <a:endParaRPr lang="en-US"/>
        </a:p>
      </dgm:t>
    </dgm:pt>
    <dgm:pt modelId="{800824A0-D25D-4945-9D9D-C52E1562DE48}" type="sibTrans" cxnId="{55E66241-CEC9-4AC4-B506-BB6652E63364}">
      <dgm:prSet/>
      <dgm:spPr/>
      <dgm:t>
        <a:bodyPr/>
        <a:lstStyle/>
        <a:p>
          <a:endParaRPr lang="en-US"/>
        </a:p>
      </dgm:t>
    </dgm:pt>
    <dgm:pt modelId="{E696A494-1EAA-4516-9678-E0D43FA0815D}">
      <dgm:prSet custT="1"/>
      <dgm:spPr/>
      <dgm:t>
        <a:bodyPr/>
        <a:lstStyle/>
        <a:p>
          <a:r>
            <a:rPr lang="en-GB" sz="2400" b="1" dirty="0">
              <a:latin typeface="+mn-lt"/>
              <a:cs typeface="Arial" panose="020B0604020202020204" pitchFamily="34" charset="0"/>
            </a:rPr>
            <a:t>Right to informational </a:t>
          </a:r>
        </a:p>
        <a:p>
          <a:r>
            <a:rPr lang="en-GB" sz="2400" b="1" dirty="0">
              <a:latin typeface="+mn-lt"/>
              <a:cs typeface="Arial" panose="020B0604020202020204" pitchFamily="34" charset="0"/>
            </a:rPr>
            <a:t>self-determination</a:t>
          </a:r>
          <a:endParaRPr lang="en-US" sz="2400" b="1" dirty="0">
            <a:latin typeface="+mn-lt"/>
            <a:cs typeface="Arial" panose="020B0604020202020204" pitchFamily="34" charset="0"/>
          </a:endParaRPr>
        </a:p>
      </dgm:t>
    </dgm:pt>
    <dgm:pt modelId="{A4D158AB-9DDC-40C0-B517-0B99E7B1B634}" type="parTrans" cxnId="{6F64B40D-B7A3-422E-BDFB-A7517F56E849}">
      <dgm:prSet/>
      <dgm:spPr/>
      <dgm:t>
        <a:bodyPr/>
        <a:lstStyle/>
        <a:p>
          <a:endParaRPr lang="en-US"/>
        </a:p>
      </dgm:t>
    </dgm:pt>
    <dgm:pt modelId="{08C8AB27-E72B-4F2C-88BC-CAFA725293B8}" type="sibTrans" cxnId="{6F64B40D-B7A3-422E-BDFB-A7517F56E849}">
      <dgm:prSet/>
      <dgm:spPr/>
      <dgm:t>
        <a:bodyPr/>
        <a:lstStyle/>
        <a:p>
          <a:endParaRPr lang="en-US"/>
        </a:p>
      </dgm:t>
    </dgm:pt>
    <dgm:pt modelId="{0EE6F425-B8F9-4F77-9648-50F10C597222}">
      <dgm:prSet custT="1"/>
      <dgm:spPr/>
      <dgm:t>
        <a:bodyPr/>
        <a:lstStyle/>
        <a:p>
          <a:r>
            <a:rPr lang="en-GB" sz="2400" b="1" dirty="0">
              <a:latin typeface="+mn-lt"/>
              <a:cs typeface="Arial" panose="020B0604020202020204" pitchFamily="34" charset="0"/>
            </a:rPr>
            <a:t>Other rights </a:t>
          </a:r>
          <a:endParaRPr lang="en-US" sz="2400" b="1" dirty="0">
            <a:latin typeface="+mn-lt"/>
            <a:cs typeface="Arial" panose="020B0604020202020204" pitchFamily="34" charset="0"/>
          </a:endParaRPr>
        </a:p>
      </dgm:t>
    </dgm:pt>
    <dgm:pt modelId="{21AFF099-0E23-41E9-98BB-2EAE0482596E}" type="parTrans" cxnId="{D66A2D61-FFFE-4357-AE20-5497A04CC246}">
      <dgm:prSet/>
      <dgm:spPr/>
      <dgm:t>
        <a:bodyPr/>
        <a:lstStyle/>
        <a:p>
          <a:endParaRPr lang="en-US"/>
        </a:p>
      </dgm:t>
    </dgm:pt>
    <dgm:pt modelId="{FE7AAEC7-12BB-425C-9096-14034EB995BF}" type="sibTrans" cxnId="{D66A2D61-FFFE-4357-AE20-5497A04CC246}">
      <dgm:prSet/>
      <dgm:spPr/>
      <dgm:t>
        <a:bodyPr/>
        <a:lstStyle/>
        <a:p>
          <a:endParaRPr lang="en-US"/>
        </a:p>
      </dgm:t>
    </dgm:pt>
    <dgm:pt modelId="{D1A132A5-3279-4E0D-9260-3489CE4ECD7F}">
      <dgm:prSet custT="1"/>
      <dgm:spPr/>
      <dgm:t>
        <a:bodyPr/>
        <a:lstStyle/>
        <a:p>
          <a:r>
            <a:rPr lang="en-GB" sz="2400" b="1" dirty="0">
              <a:latin typeface="+mn-lt"/>
              <a:cs typeface="Arial" panose="020B0604020202020204" pitchFamily="34" charset="0"/>
            </a:rPr>
            <a:t>Informational</a:t>
          </a:r>
        </a:p>
        <a:p>
          <a:r>
            <a:rPr lang="en-GB" sz="2400" b="1" dirty="0">
              <a:latin typeface="+mn-lt"/>
              <a:cs typeface="Arial" panose="020B0604020202020204" pitchFamily="34" charset="0"/>
            </a:rPr>
            <a:t>asymmetry</a:t>
          </a:r>
          <a:endParaRPr lang="en-US" sz="2400" b="1" dirty="0">
            <a:latin typeface="+mn-lt"/>
            <a:cs typeface="Arial" panose="020B0604020202020204" pitchFamily="34" charset="0"/>
          </a:endParaRPr>
        </a:p>
      </dgm:t>
    </dgm:pt>
    <dgm:pt modelId="{16DD1A6D-D6FE-49ED-82A8-B76DD829E814}" type="parTrans" cxnId="{E2AF4056-7CA5-497C-ADB7-DF458B1663AF}">
      <dgm:prSet/>
      <dgm:spPr/>
      <dgm:t>
        <a:bodyPr/>
        <a:lstStyle/>
        <a:p>
          <a:endParaRPr lang="en-US"/>
        </a:p>
      </dgm:t>
    </dgm:pt>
    <dgm:pt modelId="{B2A9C441-B813-4167-8721-ED3320C87F1C}" type="sibTrans" cxnId="{E2AF4056-7CA5-497C-ADB7-DF458B1663AF}">
      <dgm:prSet/>
      <dgm:spPr/>
      <dgm:t>
        <a:bodyPr/>
        <a:lstStyle/>
        <a:p>
          <a:endParaRPr lang="en-US"/>
        </a:p>
      </dgm:t>
    </dgm:pt>
    <dgm:pt modelId="{C3831DFC-2740-420A-A9F3-92FD12EF432A}">
      <dgm:prSet custT="1"/>
      <dgm:spPr/>
      <dgm:t>
        <a:bodyPr/>
        <a:lstStyle/>
        <a:p>
          <a:r>
            <a:rPr lang="en-US" sz="2400" b="1" dirty="0">
              <a:latin typeface="+mn-lt"/>
              <a:cs typeface="Arial" panose="020B0604020202020204" pitchFamily="34" charset="0"/>
            </a:rPr>
            <a:t>Privacy</a:t>
          </a:r>
        </a:p>
      </dgm:t>
    </dgm:pt>
    <dgm:pt modelId="{A953501A-9B4C-4ADE-8F9D-548CB1C1FDF5}" type="sibTrans" cxnId="{B38B508A-3C26-4207-BD9A-752BF54E0DFB}">
      <dgm:prSet/>
      <dgm:spPr/>
      <dgm:t>
        <a:bodyPr/>
        <a:lstStyle/>
        <a:p>
          <a:endParaRPr lang="en-US"/>
        </a:p>
      </dgm:t>
    </dgm:pt>
    <dgm:pt modelId="{08DBF83A-A2E4-4C3B-BE24-B059C5C57667}" type="parTrans" cxnId="{B38B508A-3C26-4207-BD9A-752BF54E0DFB}">
      <dgm:prSet/>
      <dgm:spPr/>
      <dgm:t>
        <a:bodyPr/>
        <a:lstStyle/>
        <a:p>
          <a:endParaRPr lang="en-US"/>
        </a:p>
      </dgm:t>
    </dgm:pt>
    <dgm:pt modelId="{5533E17D-8F01-8446-A62B-483F694DD561}" type="pres">
      <dgm:prSet presAssocID="{163702CF-BB51-47DB-B195-02AA5934EFC9}" presName="diagram" presStyleCnt="0">
        <dgm:presLayoutVars>
          <dgm:dir/>
          <dgm:resizeHandles val="exact"/>
        </dgm:presLayoutVars>
      </dgm:prSet>
      <dgm:spPr/>
    </dgm:pt>
    <dgm:pt modelId="{F58F6B0D-808E-AA47-B484-1C5E763DE2DB}" type="pres">
      <dgm:prSet presAssocID="{3BB70723-4391-486A-A9E7-1CC1A64BD850}" presName="node" presStyleLbl="node1" presStyleIdx="0" presStyleCnt="6">
        <dgm:presLayoutVars>
          <dgm:bulletEnabled val="1"/>
        </dgm:presLayoutVars>
      </dgm:prSet>
      <dgm:spPr/>
    </dgm:pt>
    <dgm:pt modelId="{6AB2B90C-0C84-274E-9E11-CDE79B6F2940}" type="pres">
      <dgm:prSet presAssocID="{E395B87F-7022-4C42-A795-8B691D8C6B2D}" presName="sibTrans" presStyleCnt="0"/>
      <dgm:spPr/>
    </dgm:pt>
    <dgm:pt modelId="{4405CF7A-D59A-D742-BD4F-507DA3CA6CC2}" type="pres">
      <dgm:prSet presAssocID="{C3831DFC-2740-420A-A9F3-92FD12EF432A}" presName="node" presStyleLbl="node1" presStyleIdx="1" presStyleCnt="6">
        <dgm:presLayoutVars>
          <dgm:bulletEnabled val="1"/>
        </dgm:presLayoutVars>
      </dgm:prSet>
      <dgm:spPr/>
    </dgm:pt>
    <dgm:pt modelId="{3E72E6E4-670F-5048-A4AB-6E0354D844EF}" type="pres">
      <dgm:prSet presAssocID="{A953501A-9B4C-4ADE-8F9D-548CB1C1FDF5}" presName="sibTrans" presStyleCnt="0"/>
      <dgm:spPr/>
    </dgm:pt>
    <dgm:pt modelId="{976823E4-C05B-9046-8E36-32A3745C1B77}" type="pres">
      <dgm:prSet presAssocID="{A2E33727-303B-42F9-B1EB-1AC4D50C241E}" presName="node" presStyleLbl="node1" presStyleIdx="2" presStyleCnt="6">
        <dgm:presLayoutVars>
          <dgm:bulletEnabled val="1"/>
        </dgm:presLayoutVars>
      </dgm:prSet>
      <dgm:spPr/>
    </dgm:pt>
    <dgm:pt modelId="{0911A1C1-5EEC-E144-9AFE-4E601BEA3FE8}" type="pres">
      <dgm:prSet presAssocID="{800824A0-D25D-4945-9D9D-C52E1562DE48}" presName="sibTrans" presStyleCnt="0"/>
      <dgm:spPr/>
    </dgm:pt>
    <dgm:pt modelId="{87701739-2272-784F-B7D9-59AA98FD0996}" type="pres">
      <dgm:prSet presAssocID="{E696A494-1EAA-4516-9678-E0D43FA0815D}" presName="node" presStyleLbl="node1" presStyleIdx="3" presStyleCnt="6">
        <dgm:presLayoutVars>
          <dgm:bulletEnabled val="1"/>
        </dgm:presLayoutVars>
      </dgm:prSet>
      <dgm:spPr/>
    </dgm:pt>
    <dgm:pt modelId="{7824C833-727F-B44F-8B6A-AF2CDFF9A93F}" type="pres">
      <dgm:prSet presAssocID="{08C8AB27-E72B-4F2C-88BC-CAFA725293B8}" presName="sibTrans" presStyleCnt="0"/>
      <dgm:spPr/>
    </dgm:pt>
    <dgm:pt modelId="{F727982D-D6BF-3B4D-8876-15931722AD87}" type="pres">
      <dgm:prSet presAssocID="{0EE6F425-B8F9-4F77-9648-50F10C597222}" presName="node" presStyleLbl="node1" presStyleIdx="4" presStyleCnt="6">
        <dgm:presLayoutVars>
          <dgm:bulletEnabled val="1"/>
        </dgm:presLayoutVars>
      </dgm:prSet>
      <dgm:spPr/>
    </dgm:pt>
    <dgm:pt modelId="{3CFEA35E-890E-ED40-8FE5-C8898215EE75}" type="pres">
      <dgm:prSet presAssocID="{FE7AAEC7-12BB-425C-9096-14034EB995BF}" presName="sibTrans" presStyleCnt="0"/>
      <dgm:spPr/>
    </dgm:pt>
    <dgm:pt modelId="{870CB309-A13D-D048-88BD-3D5481A39ECC}" type="pres">
      <dgm:prSet presAssocID="{D1A132A5-3279-4E0D-9260-3489CE4ECD7F}" presName="node" presStyleLbl="node1" presStyleIdx="5" presStyleCnt="6">
        <dgm:presLayoutVars>
          <dgm:bulletEnabled val="1"/>
        </dgm:presLayoutVars>
      </dgm:prSet>
      <dgm:spPr/>
    </dgm:pt>
  </dgm:ptLst>
  <dgm:cxnLst>
    <dgm:cxn modelId="{4BF7E905-B61B-B34B-9552-FD59CA58AA04}" type="presOf" srcId="{A2E33727-303B-42F9-B1EB-1AC4D50C241E}" destId="{976823E4-C05B-9046-8E36-32A3745C1B77}" srcOrd="0" destOrd="0" presId="urn:microsoft.com/office/officeart/2005/8/layout/default"/>
    <dgm:cxn modelId="{6F64B40D-B7A3-422E-BDFB-A7517F56E849}" srcId="{163702CF-BB51-47DB-B195-02AA5934EFC9}" destId="{E696A494-1EAA-4516-9678-E0D43FA0815D}" srcOrd="3" destOrd="0" parTransId="{A4D158AB-9DDC-40C0-B517-0B99E7B1B634}" sibTransId="{08C8AB27-E72B-4F2C-88BC-CAFA725293B8}"/>
    <dgm:cxn modelId="{4168FF13-8328-F94B-858F-3E34BA0D2C06}" type="presOf" srcId="{163702CF-BB51-47DB-B195-02AA5934EFC9}" destId="{5533E17D-8F01-8446-A62B-483F694DD561}" srcOrd="0" destOrd="0" presId="urn:microsoft.com/office/officeart/2005/8/layout/default"/>
    <dgm:cxn modelId="{55E66241-CEC9-4AC4-B506-BB6652E63364}" srcId="{163702CF-BB51-47DB-B195-02AA5934EFC9}" destId="{A2E33727-303B-42F9-B1EB-1AC4D50C241E}" srcOrd="2" destOrd="0" parTransId="{D5A1E51F-3EF9-42D9-BAB6-D43394E0E818}" sibTransId="{800824A0-D25D-4945-9D9D-C52E1562DE48}"/>
    <dgm:cxn modelId="{E2AF4056-7CA5-497C-ADB7-DF458B1663AF}" srcId="{163702CF-BB51-47DB-B195-02AA5934EFC9}" destId="{D1A132A5-3279-4E0D-9260-3489CE4ECD7F}" srcOrd="5" destOrd="0" parTransId="{16DD1A6D-D6FE-49ED-82A8-B76DD829E814}" sibTransId="{B2A9C441-B813-4167-8721-ED3320C87F1C}"/>
    <dgm:cxn modelId="{D66A2D61-FFFE-4357-AE20-5497A04CC246}" srcId="{163702CF-BB51-47DB-B195-02AA5934EFC9}" destId="{0EE6F425-B8F9-4F77-9648-50F10C597222}" srcOrd="4" destOrd="0" parTransId="{21AFF099-0E23-41E9-98BB-2EAE0482596E}" sibTransId="{FE7AAEC7-12BB-425C-9096-14034EB995BF}"/>
    <dgm:cxn modelId="{B38B508A-3C26-4207-BD9A-752BF54E0DFB}" srcId="{163702CF-BB51-47DB-B195-02AA5934EFC9}" destId="{C3831DFC-2740-420A-A9F3-92FD12EF432A}" srcOrd="1" destOrd="0" parTransId="{08DBF83A-A2E4-4C3B-BE24-B059C5C57667}" sibTransId="{A953501A-9B4C-4ADE-8F9D-548CB1C1FDF5}"/>
    <dgm:cxn modelId="{A1FE85B8-A01B-4A4F-BDCF-9BE9435BF195}" srcId="{163702CF-BB51-47DB-B195-02AA5934EFC9}" destId="{3BB70723-4391-486A-A9E7-1CC1A64BD850}" srcOrd="0" destOrd="0" parTransId="{B7BC227A-EBA7-420E-B8A6-B8706E7EDE88}" sibTransId="{E395B87F-7022-4C42-A795-8B691D8C6B2D}"/>
    <dgm:cxn modelId="{8BEAEFBA-B879-A34B-A5E7-66DB40A4B0BD}" type="presOf" srcId="{3BB70723-4391-486A-A9E7-1CC1A64BD850}" destId="{F58F6B0D-808E-AA47-B484-1C5E763DE2DB}" srcOrd="0" destOrd="0" presId="urn:microsoft.com/office/officeart/2005/8/layout/default"/>
    <dgm:cxn modelId="{0CB6D9BE-D073-8F46-BF9D-389C19E25FB2}" type="presOf" srcId="{E696A494-1EAA-4516-9678-E0D43FA0815D}" destId="{87701739-2272-784F-B7D9-59AA98FD0996}" srcOrd="0" destOrd="0" presId="urn:microsoft.com/office/officeart/2005/8/layout/default"/>
    <dgm:cxn modelId="{515B0FC0-C5C6-A749-BE6B-8EA0EAD23334}" type="presOf" srcId="{0EE6F425-B8F9-4F77-9648-50F10C597222}" destId="{F727982D-D6BF-3B4D-8876-15931722AD87}" srcOrd="0" destOrd="0" presId="urn:microsoft.com/office/officeart/2005/8/layout/default"/>
    <dgm:cxn modelId="{034B67D1-ACE3-024D-B733-641BFEDC6DE2}" type="presOf" srcId="{D1A132A5-3279-4E0D-9260-3489CE4ECD7F}" destId="{870CB309-A13D-D048-88BD-3D5481A39ECC}" srcOrd="0" destOrd="0" presId="urn:microsoft.com/office/officeart/2005/8/layout/default"/>
    <dgm:cxn modelId="{3ABCF1F5-8B78-3945-A5D0-2A531420454B}" type="presOf" srcId="{C3831DFC-2740-420A-A9F3-92FD12EF432A}" destId="{4405CF7A-D59A-D742-BD4F-507DA3CA6CC2}" srcOrd="0" destOrd="0" presId="urn:microsoft.com/office/officeart/2005/8/layout/default"/>
    <dgm:cxn modelId="{8E349E37-4ACC-3948-9854-A76EADD88F16}" type="presParOf" srcId="{5533E17D-8F01-8446-A62B-483F694DD561}" destId="{F58F6B0D-808E-AA47-B484-1C5E763DE2DB}" srcOrd="0" destOrd="0" presId="urn:microsoft.com/office/officeart/2005/8/layout/default"/>
    <dgm:cxn modelId="{6B54F55A-67B5-B846-8F2E-C894A6CA154D}" type="presParOf" srcId="{5533E17D-8F01-8446-A62B-483F694DD561}" destId="{6AB2B90C-0C84-274E-9E11-CDE79B6F2940}" srcOrd="1" destOrd="0" presId="urn:microsoft.com/office/officeart/2005/8/layout/default"/>
    <dgm:cxn modelId="{3A4FC8AD-0C10-AE46-9B42-354A3076D6FC}" type="presParOf" srcId="{5533E17D-8F01-8446-A62B-483F694DD561}" destId="{4405CF7A-D59A-D742-BD4F-507DA3CA6CC2}" srcOrd="2" destOrd="0" presId="urn:microsoft.com/office/officeart/2005/8/layout/default"/>
    <dgm:cxn modelId="{E5E85FB1-4E6F-5E49-9AAD-987EAFE69639}" type="presParOf" srcId="{5533E17D-8F01-8446-A62B-483F694DD561}" destId="{3E72E6E4-670F-5048-A4AB-6E0354D844EF}" srcOrd="3" destOrd="0" presId="urn:microsoft.com/office/officeart/2005/8/layout/default"/>
    <dgm:cxn modelId="{B236B11F-D162-A04C-BFBE-E84A03C26BB9}" type="presParOf" srcId="{5533E17D-8F01-8446-A62B-483F694DD561}" destId="{976823E4-C05B-9046-8E36-32A3745C1B77}" srcOrd="4" destOrd="0" presId="urn:microsoft.com/office/officeart/2005/8/layout/default"/>
    <dgm:cxn modelId="{226CB599-43E2-1846-A439-06377B1EA188}" type="presParOf" srcId="{5533E17D-8F01-8446-A62B-483F694DD561}" destId="{0911A1C1-5EEC-E144-9AFE-4E601BEA3FE8}" srcOrd="5" destOrd="0" presId="urn:microsoft.com/office/officeart/2005/8/layout/default"/>
    <dgm:cxn modelId="{71F6307C-638E-D946-B113-5CDB3D85C834}" type="presParOf" srcId="{5533E17D-8F01-8446-A62B-483F694DD561}" destId="{87701739-2272-784F-B7D9-59AA98FD0996}" srcOrd="6" destOrd="0" presId="urn:microsoft.com/office/officeart/2005/8/layout/default"/>
    <dgm:cxn modelId="{FF596601-77F2-E149-8D9E-CF55DFB06A17}" type="presParOf" srcId="{5533E17D-8F01-8446-A62B-483F694DD561}" destId="{7824C833-727F-B44F-8B6A-AF2CDFF9A93F}" srcOrd="7" destOrd="0" presId="urn:microsoft.com/office/officeart/2005/8/layout/default"/>
    <dgm:cxn modelId="{5463BAE7-2E9D-FC42-BABC-A76651DBDFE7}" type="presParOf" srcId="{5533E17D-8F01-8446-A62B-483F694DD561}" destId="{F727982D-D6BF-3B4D-8876-15931722AD87}" srcOrd="8" destOrd="0" presId="urn:microsoft.com/office/officeart/2005/8/layout/default"/>
    <dgm:cxn modelId="{4335508B-DA0B-7244-9094-617322B9E37C}" type="presParOf" srcId="{5533E17D-8F01-8446-A62B-483F694DD561}" destId="{3CFEA35E-890E-ED40-8FE5-C8898215EE75}" srcOrd="9" destOrd="0" presId="urn:microsoft.com/office/officeart/2005/8/layout/default"/>
    <dgm:cxn modelId="{78C50072-502A-3745-B0F4-645CBB121243}" type="presParOf" srcId="{5533E17D-8F01-8446-A62B-483F694DD561}" destId="{870CB309-A13D-D048-88BD-3D5481A39ECC}" srcOrd="10" destOrd="0" presId="urn:microsoft.com/office/officeart/2005/8/layout/default"/>
  </dgm:cxnLst>
  <dgm:bg>
    <a:solidFill>
      <a:schemeClr val="bg1">
        <a:lumMod val="50000"/>
      </a:schemeClr>
    </a:solidFill>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7EEE7-513A-2C43-BACC-E8A1C0496E76}">
      <dsp:nvSpPr>
        <dsp:cNvPr id="0" name=""/>
        <dsp:cNvSpPr/>
      </dsp:nvSpPr>
      <dsp:spPr>
        <a:xfrm>
          <a:off x="0" y="67329"/>
          <a:ext cx="5237018" cy="623610"/>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„Gold Standard“</a:t>
          </a:r>
          <a:endParaRPr lang="en-US" sz="2600" kern="1200" dirty="0">
            <a:solidFill>
              <a:schemeClr val="bg1"/>
            </a:solidFill>
          </a:endParaRPr>
        </a:p>
      </dsp:txBody>
      <dsp:txXfrm>
        <a:off x="30442" y="97771"/>
        <a:ext cx="5176134" cy="562726"/>
      </dsp:txXfrm>
    </dsp:sp>
    <dsp:sp modelId="{11E6F332-CDC3-AA46-8936-18AB1DD35186}">
      <dsp:nvSpPr>
        <dsp:cNvPr id="0" name=""/>
        <dsp:cNvSpPr/>
      </dsp:nvSpPr>
      <dsp:spPr>
        <a:xfrm>
          <a:off x="0" y="690939"/>
          <a:ext cx="5237018"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75"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(Jan-Philipp Albrecht)</a:t>
          </a:r>
          <a:endParaRPr lang="en-US" sz="2000" kern="1200" dirty="0">
            <a:solidFill>
              <a:schemeClr val="bg1"/>
            </a:solidFill>
          </a:endParaRPr>
        </a:p>
      </dsp:txBody>
      <dsp:txXfrm>
        <a:off x="0" y="690939"/>
        <a:ext cx="5237018" cy="430560"/>
      </dsp:txXfrm>
    </dsp:sp>
    <dsp:sp modelId="{4E13951F-EDED-154A-A519-9A0401D15D64}">
      <dsp:nvSpPr>
        <dsp:cNvPr id="0" name=""/>
        <dsp:cNvSpPr/>
      </dsp:nvSpPr>
      <dsp:spPr>
        <a:xfrm>
          <a:off x="0" y="1121499"/>
          <a:ext cx="5237018" cy="623610"/>
        </a:xfrm>
        <a:prstGeom prst="roundRect">
          <a:avLst/>
        </a:prstGeom>
        <a:solidFill>
          <a:srgbClr val="4E8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„A </a:t>
          </a:r>
          <a:r>
            <a:rPr lang="de-DE" sz="2600" kern="1200" dirty="0" err="1">
              <a:solidFill>
                <a:schemeClr val="bg1"/>
              </a:solidFill>
            </a:rPr>
            <a:t>new</a:t>
          </a:r>
          <a:r>
            <a:rPr lang="de-DE" sz="2600" kern="1200" dirty="0">
              <a:solidFill>
                <a:schemeClr val="bg1"/>
              </a:solidFill>
            </a:rPr>
            <a:t> </a:t>
          </a:r>
          <a:r>
            <a:rPr lang="de-DE" sz="2600" kern="1200" dirty="0" err="1">
              <a:solidFill>
                <a:schemeClr val="bg1"/>
              </a:solidFill>
            </a:rPr>
            <a:t>Era</a:t>
          </a:r>
          <a:r>
            <a:rPr lang="de-DE" sz="2600" kern="1200" dirty="0">
              <a:solidFill>
                <a:schemeClr val="bg1"/>
              </a:solidFill>
            </a:rPr>
            <a:t>“</a:t>
          </a:r>
          <a:endParaRPr lang="en-US" sz="2600" kern="1200" dirty="0">
            <a:solidFill>
              <a:schemeClr val="bg1"/>
            </a:solidFill>
          </a:endParaRPr>
        </a:p>
      </dsp:txBody>
      <dsp:txXfrm>
        <a:off x="30442" y="1151941"/>
        <a:ext cx="5176134" cy="562726"/>
      </dsp:txXfrm>
    </dsp:sp>
    <dsp:sp modelId="{A84A1B6C-54AB-F54A-B7D0-768C8C16C1CD}">
      <dsp:nvSpPr>
        <dsp:cNvPr id="0" name=""/>
        <dsp:cNvSpPr/>
      </dsp:nvSpPr>
      <dsp:spPr>
        <a:xfrm>
          <a:off x="0" y="1745109"/>
          <a:ext cx="5237018"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75"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(Martin </a:t>
          </a:r>
          <a:r>
            <a:rPr lang="de-DE" sz="2000" i="1" kern="1200" dirty="0" err="1">
              <a:solidFill>
                <a:schemeClr val="bg1"/>
              </a:solidFill>
            </a:rPr>
            <a:t>Selmayr</a:t>
          </a:r>
          <a:r>
            <a:rPr lang="de-DE" sz="2000" i="1" kern="1200" dirty="0">
              <a:solidFill>
                <a:schemeClr val="bg1"/>
              </a:solidFill>
            </a:rPr>
            <a:t>)</a:t>
          </a:r>
          <a:endParaRPr lang="en-US" sz="2000" kern="1200" dirty="0">
            <a:solidFill>
              <a:schemeClr val="bg1"/>
            </a:solidFill>
          </a:endParaRPr>
        </a:p>
      </dsp:txBody>
      <dsp:txXfrm>
        <a:off x="0" y="1745109"/>
        <a:ext cx="5237018" cy="430560"/>
      </dsp:txXfrm>
    </dsp:sp>
    <dsp:sp modelId="{DA7B6FEB-8596-6343-B400-5695AD6BEA89}">
      <dsp:nvSpPr>
        <dsp:cNvPr id="0" name=""/>
        <dsp:cNvSpPr/>
      </dsp:nvSpPr>
      <dsp:spPr>
        <a:xfrm>
          <a:off x="0" y="2175669"/>
          <a:ext cx="5237018" cy="623610"/>
        </a:xfrm>
        <a:prstGeom prst="roundRect">
          <a:avLst/>
        </a:prstGeom>
        <a:solidFill>
          <a:srgbClr val="008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„Trust </a:t>
          </a:r>
          <a:r>
            <a:rPr lang="de-DE" sz="2600" kern="1200" dirty="0" err="1">
              <a:solidFill>
                <a:schemeClr val="bg1"/>
              </a:solidFill>
            </a:rPr>
            <a:t>Centre</a:t>
          </a:r>
          <a:r>
            <a:rPr lang="de-DE" sz="2600" kern="1200" dirty="0">
              <a:solidFill>
                <a:schemeClr val="bg1"/>
              </a:solidFill>
            </a:rPr>
            <a:t> </a:t>
          </a:r>
          <a:r>
            <a:rPr lang="de-DE" sz="2600" kern="1200" dirty="0" err="1">
              <a:solidFill>
                <a:schemeClr val="bg1"/>
              </a:solidFill>
            </a:rPr>
            <a:t>of</a:t>
          </a:r>
          <a:r>
            <a:rPr lang="de-DE" sz="2600" kern="1200" dirty="0">
              <a:solidFill>
                <a:schemeClr val="bg1"/>
              </a:solidFill>
            </a:rPr>
            <a:t> </a:t>
          </a:r>
          <a:r>
            <a:rPr lang="de-DE" sz="2600" kern="1200" dirty="0" err="1">
              <a:solidFill>
                <a:schemeClr val="bg1"/>
              </a:solidFill>
            </a:rPr>
            <a:t>the</a:t>
          </a:r>
          <a:r>
            <a:rPr lang="de-DE" sz="2600" kern="1200" dirty="0">
              <a:solidFill>
                <a:schemeClr val="bg1"/>
              </a:solidFill>
            </a:rPr>
            <a:t> World“</a:t>
          </a:r>
          <a:endParaRPr lang="en-US" sz="2600" kern="1200" dirty="0">
            <a:solidFill>
              <a:schemeClr val="bg1"/>
            </a:solidFill>
          </a:endParaRPr>
        </a:p>
      </dsp:txBody>
      <dsp:txXfrm>
        <a:off x="30442" y="2206111"/>
        <a:ext cx="5176134" cy="562726"/>
      </dsp:txXfrm>
    </dsp:sp>
    <dsp:sp modelId="{A1F139FF-9C3B-1F49-B364-EE150300FBF4}">
      <dsp:nvSpPr>
        <dsp:cNvPr id="0" name=""/>
        <dsp:cNvSpPr/>
      </dsp:nvSpPr>
      <dsp:spPr>
        <a:xfrm>
          <a:off x="0" y="2799279"/>
          <a:ext cx="5237018"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75"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(Paul </a:t>
          </a:r>
          <a:r>
            <a:rPr lang="de-DE" sz="2000" i="1" kern="1200" dirty="0" err="1">
              <a:solidFill>
                <a:schemeClr val="bg1"/>
              </a:solidFill>
            </a:rPr>
            <a:t>Nemitz</a:t>
          </a:r>
          <a:r>
            <a:rPr lang="de-DE" sz="2000" i="1" kern="1200" dirty="0">
              <a:solidFill>
                <a:schemeClr val="bg1"/>
              </a:solidFill>
            </a:rPr>
            <a:t>)</a:t>
          </a:r>
          <a:endParaRPr lang="en-US" sz="2000" kern="1200" dirty="0">
            <a:solidFill>
              <a:schemeClr val="bg1"/>
            </a:solidFill>
          </a:endParaRPr>
        </a:p>
      </dsp:txBody>
      <dsp:txXfrm>
        <a:off x="0" y="2799279"/>
        <a:ext cx="5237018" cy="430560"/>
      </dsp:txXfrm>
    </dsp:sp>
    <dsp:sp modelId="{E6095B13-2AF7-7C4D-950D-C71259C3B714}">
      <dsp:nvSpPr>
        <dsp:cNvPr id="0" name=""/>
        <dsp:cNvSpPr/>
      </dsp:nvSpPr>
      <dsp:spPr>
        <a:xfrm>
          <a:off x="0" y="3229839"/>
          <a:ext cx="5237018" cy="623610"/>
        </a:xfrm>
        <a:prstGeom prst="roundRect">
          <a:avLst/>
        </a:prstGeom>
        <a:solidFill>
          <a:srgbClr val="00905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a:t>
          </a:r>
          <a:r>
            <a:rPr lang="de-DE" sz="2600" kern="1200" dirty="0" err="1">
              <a:solidFill>
                <a:schemeClr val="bg1"/>
              </a:solidFill>
            </a:rPr>
            <a:t>For</a:t>
          </a:r>
          <a:r>
            <a:rPr lang="de-DE" sz="2600" kern="1200" dirty="0">
              <a:solidFill>
                <a:schemeClr val="bg1"/>
              </a:solidFill>
            </a:rPr>
            <a:t> </a:t>
          </a:r>
          <a:r>
            <a:rPr lang="de-DE" sz="2600" kern="1200" dirty="0" err="1">
              <a:solidFill>
                <a:schemeClr val="bg1"/>
              </a:solidFill>
            </a:rPr>
            <a:t>us</a:t>
          </a:r>
          <a:r>
            <a:rPr lang="de-DE" sz="2600" kern="1200" dirty="0">
              <a:solidFill>
                <a:schemeClr val="bg1"/>
              </a:solidFill>
            </a:rPr>
            <a:t> </a:t>
          </a:r>
          <a:r>
            <a:rPr lang="de-DE" sz="2600" kern="1200" dirty="0" err="1">
              <a:solidFill>
                <a:schemeClr val="bg1"/>
              </a:solidFill>
            </a:rPr>
            <a:t>the</a:t>
          </a:r>
          <a:r>
            <a:rPr lang="de-DE" sz="2600" kern="1200" dirty="0">
              <a:solidFill>
                <a:schemeClr val="bg1"/>
              </a:solidFill>
            </a:rPr>
            <a:t> GDPR </a:t>
          </a:r>
          <a:r>
            <a:rPr lang="de-DE" sz="2600" kern="1200" dirty="0" err="1">
              <a:solidFill>
                <a:schemeClr val="bg1"/>
              </a:solidFill>
            </a:rPr>
            <a:t>is</a:t>
          </a:r>
          <a:r>
            <a:rPr lang="de-DE" sz="2600" kern="1200" dirty="0">
              <a:solidFill>
                <a:schemeClr val="bg1"/>
              </a:solidFill>
            </a:rPr>
            <a:t> a Cathedral“</a:t>
          </a:r>
          <a:endParaRPr lang="en-US" sz="2600" kern="1200" dirty="0">
            <a:solidFill>
              <a:schemeClr val="bg1"/>
            </a:solidFill>
          </a:endParaRPr>
        </a:p>
      </dsp:txBody>
      <dsp:txXfrm>
        <a:off x="30442" y="3260281"/>
        <a:ext cx="5176134" cy="562726"/>
      </dsp:txXfrm>
    </dsp:sp>
    <dsp:sp modelId="{788A8F50-D3BF-1D47-AE44-40FAFB3BCDDE}">
      <dsp:nvSpPr>
        <dsp:cNvPr id="0" name=""/>
        <dsp:cNvSpPr/>
      </dsp:nvSpPr>
      <dsp:spPr>
        <a:xfrm>
          <a:off x="0" y="3853449"/>
          <a:ext cx="5237018"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75"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(Isabelle </a:t>
          </a:r>
          <a:r>
            <a:rPr lang="de-DE" sz="2000" i="1" kern="1200" dirty="0" err="1">
              <a:solidFill>
                <a:schemeClr val="bg1"/>
              </a:solidFill>
            </a:rPr>
            <a:t>Falque-Pierrotin</a:t>
          </a:r>
          <a:r>
            <a:rPr lang="de-DE" sz="2000" i="1" kern="1200" dirty="0">
              <a:solidFill>
                <a:schemeClr val="bg1"/>
              </a:solidFill>
            </a:rPr>
            <a:t>)</a:t>
          </a:r>
          <a:endParaRPr lang="en-US" sz="2000" kern="1200" dirty="0">
            <a:solidFill>
              <a:schemeClr val="bg1"/>
            </a:solidFill>
          </a:endParaRPr>
        </a:p>
      </dsp:txBody>
      <dsp:txXfrm>
        <a:off x="0" y="3853449"/>
        <a:ext cx="5237018" cy="4305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1314-6FFD-1849-B982-0BF34678247D}">
      <dsp:nvSpPr>
        <dsp:cNvPr id="0" name=""/>
        <dsp:cNvSpPr/>
      </dsp:nvSpPr>
      <dsp:spPr>
        <a:xfrm>
          <a:off x="0" y="90197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Re-</a:t>
          </a:r>
          <a:r>
            <a:rPr lang="de-DE" sz="2200" kern="1200" dirty="0" err="1"/>
            <a:t>use</a:t>
          </a:r>
          <a:r>
            <a:rPr lang="de-DE" sz="2200" kern="1200" dirty="0"/>
            <a:t> </a:t>
          </a:r>
          <a:r>
            <a:rPr lang="de-DE" sz="2200" kern="1200" dirty="0" err="1"/>
            <a:t>of</a:t>
          </a:r>
          <a:r>
            <a:rPr lang="de-DE" sz="2200" kern="1200" dirty="0"/>
            <a:t> </a:t>
          </a:r>
          <a:r>
            <a:rPr lang="de-DE" sz="2200" kern="1200" dirty="0" err="1"/>
            <a:t>public</a:t>
          </a:r>
          <a:r>
            <a:rPr lang="de-DE" sz="2200" kern="1200" dirty="0"/>
            <a:t> </a:t>
          </a:r>
          <a:r>
            <a:rPr lang="de-DE" sz="2200" kern="1200" dirty="0" err="1"/>
            <a:t>sector</a:t>
          </a:r>
          <a:r>
            <a:rPr lang="de-DE" sz="2200" kern="1200" dirty="0"/>
            <a:t> </a:t>
          </a:r>
          <a:r>
            <a:rPr lang="de-DE" sz="2200" kern="1200" dirty="0" err="1"/>
            <a:t>information</a:t>
          </a:r>
          <a:r>
            <a:rPr lang="de-DE" sz="2200" kern="1200" dirty="0"/>
            <a:t> (DGA)</a:t>
          </a:r>
          <a:endParaRPr lang="en-US" sz="2200" kern="1200" dirty="0"/>
        </a:p>
      </dsp:txBody>
      <dsp:txXfrm>
        <a:off x="25759" y="927731"/>
        <a:ext cx="5641282" cy="476152"/>
      </dsp:txXfrm>
    </dsp:sp>
    <dsp:sp modelId="{02B1D1F2-30E7-284C-89A3-B700AE356211}">
      <dsp:nvSpPr>
        <dsp:cNvPr id="0" name=""/>
        <dsp:cNvSpPr/>
      </dsp:nvSpPr>
      <dsp:spPr>
        <a:xfrm>
          <a:off x="0" y="149300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Data Intermediation Services (DGA)</a:t>
          </a:r>
          <a:endParaRPr lang="en-US" sz="2200" kern="1200" dirty="0"/>
        </a:p>
      </dsp:txBody>
      <dsp:txXfrm>
        <a:off x="25759" y="1518761"/>
        <a:ext cx="5641282" cy="476152"/>
      </dsp:txXfrm>
    </dsp:sp>
    <dsp:sp modelId="{40F60CF8-B388-694A-B783-BC318B60ACFA}">
      <dsp:nvSpPr>
        <dsp:cNvPr id="0" name=""/>
        <dsp:cNvSpPr/>
      </dsp:nvSpPr>
      <dsp:spPr>
        <a:xfrm>
          <a:off x="0" y="208403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Data </a:t>
          </a:r>
          <a:r>
            <a:rPr lang="de-DE" sz="2200" kern="1200" dirty="0" err="1"/>
            <a:t>altruism</a:t>
          </a:r>
          <a:r>
            <a:rPr lang="de-DE" sz="2200" kern="1200" dirty="0"/>
            <a:t> (DGA)</a:t>
          </a:r>
          <a:endParaRPr lang="en-US" sz="2200" kern="1200" dirty="0"/>
        </a:p>
      </dsp:txBody>
      <dsp:txXfrm>
        <a:off x="25759" y="2109791"/>
        <a:ext cx="5641282" cy="476152"/>
      </dsp:txXfrm>
    </dsp:sp>
    <dsp:sp modelId="{F9EC8239-796B-A74C-BC37-7A8E9B851527}">
      <dsp:nvSpPr>
        <dsp:cNvPr id="0" name=""/>
        <dsp:cNvSpPr/>
      </dsp:nvSpPr>
      <dsp:spPr>
        <a:xfrm>
          <a:off x="0" y="267506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Gatekeepers (DMA)</a:t>
          </a:r>
          <a:endParaRPr lang="en-US" sz="2200" kern="1200" dirty="0"/>
        </a:p>
      </dsp:txBody>
      <dsp:txXfrm>
        <a:off x="25759" y="2700821"/>
        <a:ext cx="5641282" cy="476152"/>
      </dsp:txXfrm>
    </dsp:sp>
    <dsp:sp modelId="{3C600583-005F-DE43-93F9-A36B607A1297}">
      <dsp:nvSpPr>
        <dsp:cNvPr id="0" name=""/>
        <dsp:cNvSpPr/>
      </dsp:nvSpPr>
      <dsp:spPr>
        <a:xfrm>
          <a:off x="0" y="326609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err="1"/>
            <a:t>Intermediary</a:t>
          </a:r>
          <a:r>
            <a:rPr lang="de-DE" sz="2200" kern="1200" dirty="0"/>
            <a:t> Services (DSA)</a:t>
          </a:r>
        </a:p>
      </dsp:txBody>
      <dsp:txXfrm>
        <a:off x="25759" y="3291851"/>
        <a:ext cx="5641282" cy="476152"/>
      </dsp:txXfrm>
    </dsp:sp>
    <dsp:sp modelId="{8C737AA3-FEF9-F74E-9A75-5E2BF1030C9A}">
      <dsp:nvSpPr>
        <dsp:cNvPr id="0" name=""/>
        <dsp:cNvSpPr/>
      </dsp:nvSpPr>
      <dsp:spPr>
        <a:xfrm>
          <a:off x="0" y="385712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Hosting Services (DSA)</a:t>
          </a:r>
        </a:p>
      </dsp:txBody>
      <dsp:txXfrm>
        <a:off x="25759" y="3882881"/>
        <a:ext cx="5641282" cy="476152"/>
      </dsp:txXfrm>
    </dsp:sp>
    <dsp:sp modelId="{8BE3821D-88AF-924B-8122-EE5EC4138622}">
      <dsp:nvSpPr>
        <dsp:cNvPr id="0" name=""/>
        <dsp:cNvSpPr/>
      </dsp:nvSpPr>
      <dsp:spPr>
        <a:xfrm>
          <a:off x="0" y="4448152"/>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Online </a:t>
          </a:r>
          <a:r>
            <a:rPr lang="de-DE" sz="2200" kern="1200" dirty="0" err="1"/>
            <a:t>Platforms</a:t>
          </a:r>
          <a:r>
            <a:rPr lang="de-DE" sz="2200" kern="1200" dirty="0"/>
            <a:t> (DSA)</a:t>
          </a:r>
        </a:p>
      </dsp:txBody>
      <dsp:txXfrm>
        <a:off x="25759" y="4473911"/>
        <a:ext cx="5641282" cy="476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37AA3-FEF9-F74E-9A75-5E2BF1030C9A}">
      <dsp:nvSpPr>
        <dsp:cNvPr id="0" name=""/>
        <dsp:cNvSpPr/>
      </dsp:nvSpPr>
      <dsp:spPr>
        <a:xfrm>
          <a:off x="0" y="60645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Very large online </a:t>
          </a:r>
          <a:r>
            <a:rPr lang="de-DE" sz="2200" kern="1200" dirty="0" err="1"/>
            <a:t>platforms</a:t>
          </a:r>
          <a:r>
            <a:rPr lang="de-DE" sz="2200" kern="1200" dirty="0"/>
            <a:t> (DSA)</a:t>
          </a:r>
        </a:p>
      </dsp:txBody>
      <dsp:txXfrm>
        <a:off x="25759" y="632216"/>
        <a:ext cx="5641282" cy="476152"/>
      </dsp:txXfrm>
    </dsp:sp>
    <dsp:sp modelId="{3116DDC5-1A29-F041-8016-F351C09551EE}">
      <dsp:nvSpPr>
        <dsp:cNvPr id="0" name=""/>
        <dsp:cNvSpPr/>
      </dsp:nvSpPr>
      <dsp:spPr>
        <a:xfrm>
          <a:off x="0" y="119748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Users, </a:t>
          </a:r>
          <a:r>
            <a:rPr lang="de-DE" sz="2200" kern="1200" dirty="0" err="1"/>
            <a:t>consumers</a:t>
          </a:r>
          <a:r>
            <a:rPr lang="de-DE" sz="2200" kern="1200" dirty="0"/>
            <a:t>, </a:t>
          </a:r>
          <a:r>
            <a:rPr lang="de-DE" sz="2200" kern="1200" dirty="0" err="1"/>
            <a:t>traders</a:t>
          </a:r>
          <a:r>
            <a:rPr lang="de-DE" sz="2200" kern="1200" dirty="0"/>
            <a:t>, </a:t>
          </a:r>
          <a:r>
            <a:rPr lang="de-DE" sz="2200" kern="1200" dirty="0" err="1"/>
            <a:t>recipients</a:t>
          </a:r>
          <a:r>
            <a:rPr lang="de-DE" sz="2200" kern="1200" dirty="0"/>
            <a:t> (DSA)</a:t>
          </a:r>
        </a:p>
      </dsp:txBody>
      <dsp:txXfrm>
        <a:off x="25759" y="1223246"/>
        <a:ext cx="5641282" cy="476152"/>
      </dsp:txXfrm>
    </dsp:sp>
    <dsp:sp modelId="{271CF3D2-8A8F-3D42-B260-CB8EC291F204}">
      <dsp:nvSpPr>
        <dsp:cNvPr id="0" name=""/>
        <dsp:cNvSpPr/>
      </dsp:nvSpPr>
      <dsp:spPr>
        <a:xfrm>
          <a:off x="0" y="178851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AI </a:t>
          </a:r>
          <a:r>
            <a:rPr lang="de-DE" sz="2200" kern="1200" dirty="0" err="1"/>
            <a:t>systems</a:t>
          </a:r>
          <a:r>
            <a:rPr lang="de-DE" sz="2200" kern="1200" dirty="0"/>
            <a:t> (AIA)</a:t>
          </a:r>
          <a:endParaRPr lang="en-US" sz="2200" kern="1200" dirty="0"/>
        </a:p>
      </dsp:txBody>
      <dsp:txXfrm>
        <a:off x="25759" y="1814276"/>
        <a:ext cx="5641282" cy="476152"/>
      </dsp:txXfrm>
    </dsp:sp>
    <dsp:sp modelId="{B73BECED-F67C-4A40-A497-DB9E6BFFDA20}">
      <dsp:nvSpPr>
        <dsp:cNvPr id="0" name=""/>
        <dsp:cNvSpPr/>
      </dsp:nvSpPr>
      <dsp:spPr>
        <a:xfrm>
          <a:off x="0" y="237954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IoT </a:t>
          </a:r>
          <a:r>
            <a:rPr lang="de-DE" sz="2200" kern="1200" dirty="0" err="1"/>
            <a:t>services</a:t>
          </a:r>
          <a:r>
            <a:rPr lang="de-DE" sz="2200" kern="1200" dirty="0"/>
            <a:t> and </a:t>
          </a:r>
          <a:r>
            <a:rPr lang="de-DE" sz="2200" kern="1200" dirty="0" err="1"/>
            <a:t>products</a:t>
          </a:r>
          <a:r>
            <a:rPr lang="de-DE" sz="2200" kern="1200" dirty="0"/>
            <a:t> (DA)</a:t>
          </a:r>
          <a:endParaRPr lang="en-US" sz="2200" kern="1200" dirty="0"/>
        </a:p>
      </dsp:txBody>
      <dsp:txXfrm>
        <a:off x="25759" y="2405306"/>
        <a:ext cx="5641282" cy="476152"/>
      </dsp:txXfrm>
    </dsp:sp>
    <dsp:sp modelId="{55DFDB14-12FD-D44F-AF24-D71C7DA43B4B}">
      <dsp:nvSpPr>
        <dsp:cNvPr id="0" name=""/>
        <dsp:cNvSpPr/>
      </dsp:nvSpPr>
      <dsp:spPr>
        <a:xfrm>
          <a:off x="0" y="297057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Exceptional need (DA)</a:t>
          </a:r>
        </a:p>
      </dsp:txBody>
      <dsp:txXfrm>
        <a:off x="25759" y="2996336"/>
        <a:ext cx="5641282" cy="476152"/>
      </dsp:txXfrm>
    </dsp:sp>
    <dsp:sp modelId="{F32FB9D0-4EFB-8947-A27F-FBF94D14D27A}">
      <dsp:nvSpPr>
        <dsp:cNvPr id="0" name=""/>
        <dsp:cNvSpPr/>
      </dsp:nvSpPr>
      <dsp:spPr>
        <a:xfrm>
          <a:off x="0" y="356160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de-DE" sz="2200" kern="1200" dirty="0"/>
            <a:t>Health </a:t>
          </a:r>
          <a:r>
            <a:rPr lang="de-DE" sz="2200" kern="1200" dirty="0" err="1"/>
            <a:t>data</a:t>
          </a:r>
          <a:r>
            <a:rPr lang="de-DE" sz="2200" kern="1200" dirty="0"/>
            <a:t> (EHDS)</a:t>
          </a:r>
          <a:endParaRPr lang="en-US" sz="2200" kern="1200" dirty="0"/>
        </a:p>
      </dsp:txBody>
      <dsp:txXfrm>
        <a:off x="25759" y="3587366"/>
        <a:ext cx="5641282" cy="476152"/>
      </dsp:txXfrm>
    </dsp:sp>
    <dsp:sp modelId="{95A2EAD9-E173-D44F-945D-AD2CA5A02E46}">
      <dsp:nvSpPr>
        <dsp:cNvPr id="0" name=""/>
        <dsp:cNvSpPr/>
      </dsp:nvSpPr>
      <dsp:spPr>
        <a:xfrm>
          <a:off x="0" y="415263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High value data sets (HVD)</a:t>
          </a:r>
        </a:p>
      </dsp:txBody>
      <dsp:txXfrm>
        <a:off x="25759" y="4178396"/>
        <a:ext cx="5641282" cy="476152"/>
      </dsp:txXfrm>
    </dsp:sp>
    <dsp:sp modelId="{F1C29A06-61B7-EB46-8265-A210827D7F11}">
      <dsp:nvSpPr>
        <dsp:cNvPr id="0" name=""/>
        <dsp:cNvSpPr/>
      </dsp:nvSpPr>
      <dsp:spPr>
        <a:xfrm>
          <a:off x="0" y="4743667"/>
          <a:ext cx="5692800" cy="527670"/>
        </a:xfrm>
        <a:prstGeom prst="round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t>
          </a:r>
        </a:p>
      </dsp:txBody>
      <dsp:txXfrm>
        <a:off x="25759" y="4769426"/>
        <a:ext cx="5641282"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7EEE7-513A-2C43-BACC-E8A1C0496E76}">
      <dsp:nvSpPr>
        <dsp:cNvPr id="0" name=""/>
        <dsp:cNvSpPr/>
      </dsp:nvSpPr>
      <dsp:spPr>
        <a:xfrm>
          <a:off x="0" y="281568"/>
          <a:ext cx="6096000" cy="623610"/>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a:t>
          </a:r>
          <a:r>
            <a:rPr lang="de-DE" sz="2600" kern="1200" dirty="0" err="1">
              <a:solidFill>
                <a:schemeClr val="bg1"/>
              </a:solidFill>
            </a:rPr>
            <a:t>Biggest</a:t>
          </a:r>
          <a:r>
            <a:rPr lang="de-DE" sz="2600" kern="1200" dirty="0">
              <a:solidFill>
                <a:schemeClr val="bg1"/>
              </a:solidFill>
            </a:rPr>
            <a:t> </a:t>
          </a:r>
          <a:r>
            <a:rPr lang="de-DE" sz="2600" kern="1200" dirty="0" err="1">
              <a:solidFill>
                <a:schemeClr val="bg1"/>
              </a:solidFill>
            </a:rPr>
            <a:t>catastrophe</a:t>
          </a:r>
          <a:r>
            <a:rPr lang="de-DE" sz="2600" kern="1200" dirty="0">
              <a:solidFill>
                <a:schemeClr val="bg1"/>
              </a:solidFill>
            </a:rPr>
            <a:t> </a:t>
          </a:r>
          <a:r>
            <a:rPr lang="de-DE" sz="2600" kern="1200" dirty="0" err="1">
              <a:solidFill>
                <a:schemeClr val="bg1"/>
              </a:solidFill>
            </a:rPr>
            <a:t>of</a:t>
          </a:r>
          <a:r>
            <a:rPr lang="de-DE" sz="2600" kern="1200" dirty="0">
              <a:solidFill>
                <a:schemeClr val="bg1"/>
              </a:solidFill>
            </a:rPr>
            <a:t> 21st </a:t>
          </a:r>
          <a:r>
            <a:rPr lang="de-DE" sz="2600" kern="1200" dirty="0" err="1">
              <a:solidFill>
                <a:schemeClr val="bg1"/>
              </a:solidFill>
            </a:rPr>
            <a:t>century</a:t>
          </a:r>
          <a:r>
            <a:rPr lang="de-DE" sz="2600" kern="1200" dirty="0">
              <a:solidFill>
                <a:schemeClr val="bg1"/>
              </a:solidFill>
            </a:rPr>
            <a:t>"</a:t>
          </a:r>
          <a:endParaRPr lang="en-US" sz="2600" kern="1200" dirty="0">
            <a:solidFill>
              <a:schemeClr val="bg1"/>
            </a:solidFill>
          </a:endParaRPr>
        </a:p>
      </dsp:txBody>
      <dsp:txXfrm>
        <a:off x="30442" y="312010"/>
        <a:ext cx="6035116" cy="562726"/>
      </dsp:txXfrm>
    </dsp:sp>
    <dsp:sp modelId="{11E6F332-CDC3-AA46-8936-18AB1DD35186}">
      <dsp:nvSpPr>
        <dsp:cNvPr id="0" name=""/>
        <dsp:cNvSpPr/>
      </dsp:nvSpPr>
      <dsp:spPr>
        <a:xfrm>
          <a:off x="0" y="905178"/>
          <a:ext cx="60960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(Thomas Hoeren)</a:t>
          </a:r>
          <a:endParaRPr lang="en-US" sz="2000" kern="1200" dirty="0">
            <a:solidFill>
              <a:schemeClr val="bg1"/>
            </a:solidFill>
          </a:endParaRPr>
        </a:p>
      </dsp:txBody>
      <dsp:txXfrm>
        <a:off x="0" y="905178"/>
        <a:ext cx="6096000" cy="430560"/>
      </dsp:txXfrm>
    </dsp:sp>
    <dsp:sp modelId="{4E13951F-EDED-154A-A519-9A0401D15D64}">
      <dsp:nvSpPr>
        <dsp:cNvPr id="0" name=""/>
        <dsp:cNvSpPr/>
      </dsp:nvSpPr>
      <dsp:spPr>
        <a:xfrm>
          <a:off x="0" y="1335738"/>
          <a:ext cx="6096000" cy="623610"/>
        </a:xfrm>
        <a:prstGeom prst="roundRect">
          <a:avLst/>
        </a:prstGeom>
        <a:solidFill>
          <a:srgbClr val="FF7E7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„Digital Counterrevolution“</a:t>
          </a:r>
          <a:endParaRPr lang="en-US" sz="2600" kern="1200" dirty="0">
            <a:solidFill>
              <a:schemeClr val="bg1"/>
            </a:solidFill>
          </a:endParaRPr>
        </a:p>
      </dsp:txBody>
      <dsp:txXfrm>
        <a:off x="30442" y="1366180"/>
        <a:ext cx="6035116" cy="562726"/>
      </dsp:txXfrm>
    </dsp:sp>
    <dsp:sp modelId="{A84A1B6C-54AB-F54A-B7D0-768C8C16C1CD}">
      <dsp:nvSpPr>
        <dsp:cNvPr id="0" name=""/>
        <dsp:cNvSpPr/>
      </dsp:nvSpPr>
      <dsp:spPr>
        <a:xfrm>
          <a:off x="0" y="1959349"/>
          <a:ext cx="60960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(Christoph </a:t>
          </a:r>
          <a:r>
            <a:rPr lang="de-DE" sz="2000" i="1" kern="1200" dirty="0" err="1">
              <a:solidFill>
                <a:schemeClr val="bg1"/>
              </a:solidFill>
            </a:rPr>
            <a:t>Kucklick</a:t>
          </a:r>
          <a:r>
            <a:rPr lang="de-DE" sz="2000" i="1" kern="1200" dirty="0">
              <a:solidFill>
                <a:schemeClr val="bg1"/>
              </a:solidFill>
            </a:rPr>
            <a:t>)</a:t>
          </a:r>
          <a:endParaRPr lang="en-US" sz="2000" kern="1200" dirty="0">
            <a:solidFill>
              <a:schemeClr val="bg1"/>
            </a:solidFill>
          </a:endParaRPr>
        </a:p>
      </dsp:txBody>
      <dsp:txXfrm>
        <a:off x="0" y="1959349"/>
        <a:ext cx="6096000" cy="430560"/>
      </dsp:txXfrm>
    </dsp:sp>
    <dsp:sp modelId="{DA7B6FEB-8596-6343-B400-5695AD6BEA89}">
      <dsp:nvSpPr>
        <dsp:cNvPr id="0" name=""/>
        <dsp:cNvSpPr/>
      </dsp:nvSpPr>
      <dsp:spPr>
        <a:xfrm>
          <a:off x="0" y="2389909"/>
          <a:ext cx="6096000" cy="623610"/>
        </a:xfrm>
        <a:prstGeom prst="round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a:t>
          </a:r>
          <a:r>
            <a:rPr lang="de-DE" sz="2600" kern="1200" dirty="0" err="1">
              <a:solidFill>
                <a:schemeClr val="bg1"/>
              </a:solidFill>
            </a:rPr>
            <a:t>Perfection</a:t>
          </a:r>
          <a:r>
            <a:rPr lang="de-DE" sz="2600" kern="1200" dirty="0">
              <a:solidFill>
                <a:schemeClr val="bg1"/>
              </a:solidFill>
            </a:rPr>
            <a:t> </a:t>
          </a:r>
          <a:r>
            <a:rPr lang="de-DE" sz="2600" kern="1200" dirty="0" err="1">
              <a:solidFill>
                <a:schemeClr val="bg1"/>
              </a:solidFill>
            </a:rPr>
            <a:t>of</a:t>
          </a:r>
          <a:r>
            <a:rPr lang="de-DE" sz="2600" kern="1200" dirty="0">
              <a:solidFill>
                <a:schemeClr val="bg1"/>
              </a:solidFill>
            </a:rPr>
            <a:t> a </a:t>
          </a:r>
          <a:r>
            <a:rPr lang="de-DE" sz="2600" kern="1200" dirty="0" err="1">
              <a:solidFill>
                <a:schemeClr val="bg1"/>
              </a:solidFill>
            </a:rPr>
            <a:t>dead</a:t>
          </a:r>
          <a:r>
            <a:rPr lang="de-DE" sz="2600" kern="1200" dirty="0">
              <a:solidFill>
                <a:schemeClr val="bg1"/>
              </a:solidFill>
            </a:rPr>
            <a:t> End“</a:t>
          </a:r>
          <a:endParaRPr lang="en-US" sz="2600" kern="1200" dirty="0">
            <a:solidFill>
              <a:schemeClr val="bg1"/>
            </a:solidFill>
          </a:endParaRPr>
        </a:p>
      </dsp:txBody>
      <dsp:txXfrm>
        <a:off x="30442" y="2420351"/>
        <a:ext cx="6035116" cy="562726"/>
      </dsp:txXfrm>
    </dsp:sp>
    <dsp:sp modelId="{A1F139FF-9C3B-1F49-B364-EE150300FBF4}">
      <dsp:nvSpPr>
        <dsp:cNvPr id="0" name=""/>
        <dsp:cNvSpPr/>
      </dsp:nvSpPr>
      <dsp:spPr>
        <a:xfrm>
          <a:off x="0" y="3013519"/>
          <a:ext cx="60960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(Niko Härting / Jochen Schneider)</a:t>
          </a:r>
          <a:endParaRPr lang="en-US" sz="2000" kern="1200" dirty="0">
            <a:solidFill>
              <a:schemeClr val="bg1"/>
            </a:solidFill>
          </a:endParaRPr>
        </a:p>
      </dsp:txBody>
      <dsp:txXfrm>
        <a:off x="0" y="3013519"/>
        <a:ext cx="6096000" cy="430560"/>
      </dsp:txXfrm>
    </dsp:sp>
    <dsp:sp modelId="{E6095B13-2AF7-7C4D-950D-C71259C3B714}">
      <dsp:nvSpPr>
        <dsp:cNvPr id="0" name=""/>
        <dsp:cNvSpPr/>
      </dsp:nvSpPr>
      <dsp:spPr>
        <a:xfrm>
          <a:off x="0" y="3444079"/>
          <a:ext cx="6096000" cy="623610"/>
        </a:xfrm>
        <a:prstGeom prst="roundRect">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bg1"/>
              </a:solidFill>
            </a:rPr>
            <a:t>"Frankenstein Monster"</a:t>
          </a:r>
          <a:endParaRPr lang="en-US" sz="2600" kern="1200" dirty="0">
            <a:solidFill>
              <a:schemeClr val="bg1"/>
            </a:solidFill>
          </a:endParaRPr>
        </a:p>
      </dsp:txBody>
      <dsp:txXfrm>
        <a:off x="30442" y="3474521"/>
        <a:ext cx="6035116" cy="562726"/>
      </dsp:txXfrm>
    </dsp:sp>
    <dsp:sp modelId="{788A8F50-D3BF-1D47-AE44-40FAFB3BCDDE}">
      <dsp:nvSpPr>
        <dsp:cNvPr id="0" name=""/>
        <dsp:cNvSpPr/>
      </dsp:nvSpPr>
      <dsp:spPr>
        <a:xfrm>
          <a:off x="0" y="4067689"/>
          <a:ext cx="60960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3020" rIns="184912" bIns="33020" numCol="1" spcCol="1270" anchor="t" anchorCtr="0">
          <a:noAutofit/>
        </a:bodyPr>
        <a:lstStyle/>
        <a:p>
          <a:pPr marL="228600" lvl="1" indent="-228600" algn="l" defTabSz="889000">
            <a:lnSpc>
              <a:spcPct val="90000"/>
            </a:lnSpc>
            <a:spcBef>
              <a:spcPct val="0"/>
            </a:spcBef>
            <a:spcAft>
              <a:spcPct val="20000"/>
            </a:spcAft>
            <a:buFontTx/>
            <a:buNone/>
          </a:pPr>
          <a:r>
            <a:rPr lang="de-DE" sz="2000" i="1" kern="1200" dirty="0">
              <a:solidFill>
                <a:schemeClr val="bg1"/>
              </a:solidFill>
            </a:rPr>
            <a:t>	(Caspar </a:t>
          </a:r>
          <a:r>
            <a:rPr lang="de-DE" sz="2000" i="1" kern="1200" dirty="0" err="1">
              <a:solidFill>
                <a:schemeClr val="bg1"/>
              </a:solidFill>
            </a:rPr>
            <a:t>Bowden</a:t>
          </a:r>
          <a:r>
            <a:rPr lang="de-DE" sz="2000" i="1" kern="1200" dirty="0">
              <a:solidFill>
                <a:schemeClr val="bg1"/>
              </a:solidFill>
            </a:rPr>
            <a:t>)</a:t>
          </a:r>
          <a:endParaRPr lang="en-US" sz="2000" kern="1200" dirty="0">
            <a:solidFill>
              <a:schemeClr val="bg1"/>
            </a:solidFill>
          </a:endParaRPr>
        </a:p>
      </dsp:txBody>
      <dsp:txXfrm>
        <a:off x="0" y="4067689"/>
        <a:ext cx="6096000" cy="430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8E840-778D-314B-8D8B-FA7CB057949C}">
      <dsp:nvSpPr>
        <dsp:cNvPr id="0" name=""/>
        <dsp:cNvSpPr/>
      </dsp:nvSpPr>
      <dsp:spPr>
        <a:xfrm>
          <a:off x="0" y="51987"/>
          <a:ext cx="10922000" cy="83947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dirty="0"/>
            <a:t>„</a:t>
          </a:r>
          <a:r>
            <a:rPr lang="de-DE" sz="3500" kern="1200" dirty="0" err="1"/>
            <a:t>gold</a:t>
          </a:r>
          <a:r>
            <a:rPr lang="de-DE" sz="3500" kern="1200" dirty="0"/>
            <a:t> </a:t>
          </a:r>
          <a:r>
            <a:rPr lang="de-DE" sz="3500" kern="1200" dirty="0" err="1"/>
            <a:t>standard</a:t>
          </a:r>
          <a:r>
            <a:rPr lang="de-DE" sz="3500" kern="1200" dirty="0"/>
            <a:t>“</a:t>
          </a:r>
          <a:endParaRPr lang="en-US" sz="3500" kern="1200" dirty="0"/>
        </a:p>
      </dsp:txBody>
      <dsp:txXfrm>
        <a:off x="40980" y="92967"/>
        <a:ext cx="10840040" cy="757514"/>
      </dsp:txXfrm>
    </dsp:sp>
    <dsp:sp modelId="{7A20E46B-CC61-3545-AC36-FC902413944B}">
      <dsp:nvSpPr>
        <dsp:cNvPr id="0" name=""/>
        <dsp:cNvSpPr/>
      </dsp:nvSpPr>
      <dsp:spPr>
        <a:xfrm>
          <a:off x="0" y="992262"/>
          <a:ext cx="10922000" cy="839474"/>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dirty="0"/>
            <a:t>„</a:t>
          </a:r>
          <a:r>
            <a:rPr lang="de-DE" sz="3500" kern="1200" dirty="0" err="1"/>
            <a:t>fabric</a:t>
          </a:r>
          <a:r>
            <a:rPr lang="de-DE" sz="3500" kern="1200" dirty="0"/>
            <a:t> </a:t>
          </a:r>
          <a:r>
            <a:rPr lang="de-DE" sz="3500" kern="1200" dirty="0" err="1"/>
            <a:t>of</a:t>
          </a:r>
          <a:r>
            <a:rPr lang="de-DE" sz="3500" kern="1200" dirty="0"/>
            <a:t> a </a:t>
          </a:r>
          <a:r>
            <a:rPr lang="de-DE" sz="3500" kern="1200" dirty="0" err="1"/>
            <a:t>success</a:t>
          </a:r>
          <a:r>
            <a:rPr lang="de-DE" sz="3500" kern="1200" dirty="0"/>
            <a:t> </a:t>
          </a:r>
          <a:r>
            <a:rPr lang="de-DE" sz="3500" kern="1200" dirty="0" err="1"/>
            <a:t>story</a:t>
          </a:r>
          <a:r>
            <a:rPr lang="de-DE" sz="3500" kern="1200" dirty="0"/>
            <a:t>“</a:t>
          </a:r>
          <a:endParaRPr lang="en-US" sz="3500" kern="1200" dirty="0"/>
        </a:p>
      </dsp:txBody>
      <dsp:txXfrm>
        <a:off x="40980" y="1033242"/>
        <a:ext cx="10840040" cy="757514"/>
      </dsp:txXfrm>
    </dsp:sp>
    <dsp:sp modelId="{C1570340-1B03-9A43-874E-E18B47B86D88}">
      <dsp:nvSpPr>
        <dsp:cNvPr id="0" name=""/>
        <dsp:cNvSpPr/>
      </dsp:nvSpPr>
      <dsp:spPr>
        <a:xfrm>
          <a:off x="0" y="1932537"/>
          <a:ext cx="10922000" cy="839474"/>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dirty="0"/>
            <a:t>„global </a:t>
          </a:r>
          <a:r>
            <a:rPr lang="de-DE" sz="3500" kern="1200" dirty="0" err="1"/>
            <a:t>upward</a:t>
          </a:r>
          <a:r>
            <a:rPr lang="de-DE" sz="3500" kern="1200" dirty="0"/>
            <a:t> </a:t>
          </a:r>
          <a:r>
            <a:rPr lang="de-DE" sz="3500" kern="1200" dirty="0" err="1"/>
            <a:t>convergence</a:t>
          </a:r>
          <a:r>
            <a:rPr lang="de-DE" sz="3500" kern="1200" dirty="0"/>
            <a:t>“</a:t>
          </a:r>
          <a:endParaRPr lang="en-US" sz="3500" kern="1200" dirty="0"/>
        </a:p>
      </dsp:txBody>
      <dsp:txXfrm>
        <a:off x="40980" y="1973517"/>
        <a:ext cx="10840040" cy="757514"/>
      </dsp:txXfrm>
    </dsp:sp>
    <dsp:sp modelId="{08D0AFD4-E8A4-144C-A2AE-04B0B3AEF24A}">
      <dsp:nvSpPr>
        <dsp:cNvPr id="0" name=""/>
        <dsp:cNvSpPr/>
      </dsp:nvSpPr>
      <dsp:spPr>
        <a:xfrm>
          <a:off x="0" y="2872811"/>
          <a:ext cx="10922000" cy="83947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dirty="0"/>
            <a:t>„</a:t>
          </a:r>
          <a:r>
            <a:rPr lang="de-DE" sz="3500" kern="1200" dirty="0" err="1"/>
            <a:t>thriving</a:t>
          </a:r>
          <a:r>
            <a:rPr lang="de-DE" sz="3500" kern="1200" dirty="0"/>
            <a:t> </a:t>
          </a:r>
          <a:r>
            <a:rPr lang="de-DE" sz="3500" kern="1200" dirty="0" err="1"/>
            <a:t>data-driven</a:t>
          </a:r>
          <a:r>
            <a:rPr lang="de-DE" sz="3500" kern="1200" dirty="0"/>
            <a:t> </a:t>
          </a:r>
          <a:r>
            <a:rPr lang="de-DE" sz="3500" kern="1200" dirty="0" err="1"/>
            <a:t>economy</a:t>
          </a:r>
          <a:r>
            <a:rPr lang="de-DE" sz="3500" kern="1200" dirty="0"/>
            <a:t>"</a:t>
          </a:r>
          <a:endParaRPr lang="en-US" sz="3500" kern="1200" dirty="0"/>
        </a:p>
      </dsp:txBody>
      <dsp:txXfrm>
        <a:off x="40980" y="2913791"/>
        <a:ext cx="10840040" cy="757514"/>
      </dsp:txXfrm>
    </dsp:sp>
    <dsp:sp modelId="{51C60121-A242-2342-8B89-0880BB9086CC}">
      <dsp:nvSpPr>
        <dsp:cNvPr id="0" name=""/>
        <dsp:cNvSpPr/>
      </dsp:nvSpPr>
      <dsp:spPr>
        <a:xfrm>
          <a:off x="0" y="3813086"/>
          <a:ext cx="10922000" cy="839474"/>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dirty="0"/>
            <a:t>„European </a:t>
          </a:r>
          <a:r>
            <a:rPr lang="de-DE" sz="3500" kern="1200" dirty="0" err="1"/>
            <a:t>data</a:t>
          </a:r>
          <a:r>
            <a:rPr lang="de-DE" sz="3500" kern="1200" dirty="0"/>
            <a:t> </a:t>
          </a:r>
          <a:r>
            <a:rPr lang="de-DE" sz="3500" kern="1200" dirty="0" err="1"/>
            <a:t>space</a:t>
          </a:r>
          <a:r>
            <a:rPr lang="de-DE" sz="3500" kern="1200" dirty="0"/>
            <a:t>" </a:t>
          </a:r>
          <a:endParaRPr lang="en-US" sz="3500" kern="1200" dirty="0"/>
        </a:p>
      </dsp:txBody>
      <dsp:txXfrm>
        <a:off x="40980" y="3854066"/>
        <a:ext cx="10840040" cy="757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F6B0D-808E-AA47-B484-1C5E763DE2DB}">
      <dsp:nvSpPr>
        <dsp:cNvPr id="0" name=""/>
        <dsp:cNvSpPr/>
      </dsp:nvSpPr>
      <dsp:spPr>
        <a:xfrm>
          <a:off x="54" y="0"/>
          <a:ext cx="12191945" cy="685355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data protection</a:t>
          </a:r>
          <a:endParaRPr lang="en-US" sz="2600" b="1" kern="1200" dirty="0">
            <a:latin typeface="+mn-lt"/>
            <a:cs typeface="Arial" panose="020B0604020202020204" pitchFamily="34" charset="0"/>
          </a:endParaRPr>
        </a:p>
      </dsp:txBody>
      <dsp:txXfrm>
        <a:off x="54" y="0"/>
        <a:ext cx="12191945" cy="68535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F6B0D-808E-AA47-B484-1C5E763DE2DB}">
      <dsp:nvSpPr>
        <dsp:cNvPr id="0" name=""/>
        <dsp:cNvSpPr/>
      </dsp:nvSpPr>
      <dsp:spPr>
        <a:xfrm>
          <a:off x="1488" y="1687710"/>
          <a:ext cx="5804296" cy="3482578"/>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data protection</a:t>
          </a:r>
          <a:endParaRPr lang="en-US" sz="2600" b="1" kern="1200" dirty="0">
            <a:latin typeface="+mn-lt"/>
            <a:cs typeface="Arial" panose="020B0604020202020204" pitchFamily="34" charset="0"/>
          </a:endParaRPr>
        </a:p>
      </dsp:txBody>
      <dsp:txXfrm>
        <a:off x="1488" y="1687710"/>
        <a:ext cx="5804296" cy="3482578"/>
      </dsp:txXfrm>
    </dsp:sp>
    <dsp:sp modelId="{4405CF7A-D59A-D742-BD4F-507DA3CA6CC2}">
      <dsp:nvSpPr>
        <dsp:cNvPr id="0" name=""/>
        <dsp:cNvSpPr/>
      </dsp:nvSpPr>
      <dsp:spPr>
        <a:xfrm>
          <a:off x="6386214" y="1687710"/>
          <a:ext cx="5804296" cy="3482578"/>
        </a:xfrm>
        <a:prstGeom prst="rect">
          <a:avLst/>
        </a:prstGeom>
        <a:solidFill>
          <a:schemeClr val="accent5">
            <a:hueOff val="-1494793"/>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Privacy</a:t>
          </a:r>
          <a:endParaRPr lang="en-US" sz="2600" b="1" kern="1200" dirty="0">
            <a:latin typeface="+mn-lt"/>
            <a:cs typeface="Arial" panose="020B0604020202020204" pitchFamily="34" charset="0"/>
          </a:endParaRPr>
        </a:p>
      </dsp:txBody>
      <dsp:txXfrm>
        <a:off x="6386214" y="1687710"/>
        <a:ext cx="5804296" cy="34825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F6B0D-808E-AA47-B484-1C5E763DE2DB}">
      <dsp:nvSpPr>
        <dsp:cNvPr id="0" name=""/>
        <dsp:cNvSpPr/>
      </dsp:nvSpPr>
      <dsp:spPr>
        <a:xfrm>
          <a:off x="557807" y="595"/>
          <a:ext cx="5274468" cy="316468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data protection</a:t>
          </a:r>
          <a:endParaRPr lang="en-US" sz="2600" b="1" kern="1200" dirty="0">
            <a:latin typeface="+mn-lt"/>
            <a:cs typeface="Arial" panose="020B0604020202020204" pitchFamily="34" charset="0"/>
          </a:endParaRPr>
        </a:p>
      </dsp:txBody>
      <dsp:txXfrm>
        <a:off x="557807" y="595"/>
        <a:ext cx="5274468" cy="3164681"/>
      </dsp:txXfrm>
    </dsp:sp>
    <dsp:sp modelId="{4405CF7A-D59A-D742-BD4F-507DA3CA6CC2}">
      <dsp:nvSpPr>
        <dsp:cNvPr id="0" name=""/>
        <dsp:cNvSpPr/>
      </dsp:nvSpPr>
      <dsp:spPr>
        <a:xfrm>
          <a:off x="6359723" y="595"/>
          <a:ext cx="5274468" cy="3164681"/>
        </a:xfrm>
        <a:prstGeom prst="rect">
          <a:avLst/>
        </a:prstGeom>
        <a:solidFill>
          <a:schemeClr val="accent5">
            <a:hueOff val="-747397"/>
            <a:satOff val="209"/>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n-lt"/>
              <a:cs typeface="Arial" panose="020B0604020202020204" pitchFamily="34" charset="0"/>
            </a:rPr>
            <a:t>Privacy</a:t>
          </a:r>
        </a:p>
      </dsp:txBody>
      <dsp:txXfrm>
        <a:off x="6359723" y="595"/>
        <a:ext cx="5274468" cy="3164681"/>
      </dsp:txXfrm>
    </dsp:sp>
    <dsp:sp modelId="{976823E4-C05B-9046-8E36-32A3745C1B77}">
      <dsp:nvSpPr>
        <dsp:cNvPr id="0" name=""/>
        <dsp:cNvSpPr/>
      </dsp:nvSpPr>
      <dsp:spPr>
        <a:xfrm>
          <a:off x="3458765" y="3692723"/>
          <a:ext cx="5274468" cy="3164681"/>
        </a:xfrm>
        <a:prstGeom prst="rect">
          <a:avLst/>
        </a:prstGeom>
        <a:solidFill>
          <a:schemeClr val="accent5">
            <a:hueOff val="-1494793"/>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personality</a:t>
          </a:r>
          <a:endParaRPr lang="en-US" sz="2600" b="1" kern="1200" dirty="0">
            <a:latin typeface="+mn-lt"/>
            <a:cs typeface="Arial" panose="020B0604020202020204" pitchFamily="34" charset="0"/>
          </a:endParaRPr>
        </a:p>
      </dsp:txBody>
      <dsp:txXfrm>
        <a:off x="3458765" y="3692723"/>
        <a:ext cx="5274468" cy="3164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F6B0D-808E-AA47-B484-1C5E763DE2DB}">
      <dsp:nvSpPr>
        <dsp:cNvPr id="0" name=""/>
        <dsp:cNvSpPr/>
      </dsp:nvSpPr>
      <dsp:spPr>
        <a:xfrm>
          <a:off x="557807" y="594"/>
          <a:ext cx="5274468" cy="316468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data protection</a:t>
          </a:r>
          <a:endParaRPr lang="en-US" sz="2600" b="1" kern="1200" dirty="0">
            <a:latin typeface="+mn-lt"/>
            <a:cs typeface="Arial" panose="020B0604020202020204" pitchFamily="34" charset="0"/>
          </a:endParaRPr>
        </a:p>
      </dsp:txBody>
      <dsp:txXfrm>
        <a:off x="557807" y="594"/>
        <a:ext cx="5274468" cy="3164681"/>
      </dsp:txXfrm>
    </dsp:sp>
    <dsp:sp modelId="{4405CF7A-D59A-D742-BD4F-507DA3CA6CC2}">
      <dsp:nvSpPr>
        <dsp:cNvPr id="0" name=""/>
        <dsp:cNvSpPr/>
      </dsp:nvSpPr>
      <dsp:spPr>
        <a:xfrm>
          <a:off x="6359723" y="594"/>
          <a:ext cx="5274468" cy="3164681"/>
        </a:xfrm>
        <a:prstGeom prst="rect">
          <a:avLst/>
        </a:prstGeom>
        <a:solidFill>
          <a:schemeClr val="accent5">
            <a:hueOff val="-498264"/>
            <a:satOff val="139"/>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n-lt"/>
              <a:cs typeface="Arial" panose="020B0604020202020204" pitchFamily="34" charset="0"/>
            </a:rPr>
            <a:t>Privacy</a:t>
          </a:r>
        </a:p>
      </dsp:txBody>
      <dsp:txXfrm>
        <a:off x="6359723" y="594"/>
        <a:ext cx="5274468" cy="3164681"/>
      </dsp:txXfrm>
    </dsp:sp>
    <dsp:sp modelId="{976823E4-C05B-9046-8E36-32A3745C1B77}">
      <dsp:nvSpPr>
        <dsp:cNvPr id="0" name=""/>
        <dsp:cNvSpPr/>
      </dsp:nvSpPr>
      <dsp:spPr>
        <a:xfrm>
          <a:off x="557807" y="3692722"/>
          <a:ext cx="5274468" cy="3164681"/>
        </a:xfrm>
        <a:prstGeom prst="rect">
          <a:avLst/>
        </a:prstGeom>
        <a:solidFill>
          <a:schemeClr val="accent5">
            <a:hueOff val="-996529"/>
            <a:satOff val="279"/>
            <a:lumOff val="-47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personality</a:t>
          </a:r>
          <a:endParaRPr lang="en-US" sz="2600" b="1" kern="1200" dirty="0">
            <a:latin typeface="+mn-lt"/>
            <a:cs typeface="Arial" panose="020B0604020202020204" pitchFamily="34" charset="0"/>
          </a:endParaRPr>
        </a:p>
      </dsp:txBody>
      <dsp:txXfrm>
        <a:off x="557807" y="3692722"/>
        <a:ext cx="5274468" cy="3164681"/>
      </dsp:txXfrm>
    </dsp:sp>
    <dsp:sp modelId="{87701739-2272-784F-B7D9-59AA98FD0996}">
      <dsp:nvSpPr>
        <dsp:cNvPr id="0" name=""/>
        <dsp:cNvSpPr/>
      </dsp:nvSpPr>
      <dsp:spPr>
        <a:xfrm>
          <a:off x="6359723" y="3692722"/>
          <a:ext cx="5274468" cy="3164681"/>
        </a:xfrm>
        <a:prstGeom prst="rect">
          <a:avLst/>
        </a:prstGeom>
        <a:solidFill>
          <a:schemeClr val="accent5">
            <a:hueOff val="-1494793"/>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Right to informational </a:t>
          </a:r>
        </a:p>
        <a:p>
          <a:pPr marL="0" lvl="0" indent="0" algn="ctr" defTabSz="1155700">
            <a:lnSpc>
              <a:spcPct val="90000"/>
            </a:lnSpc>
            <a:spcBef>
              <a:spcPct val="0"/>
            </a:spcBef>
            <a:spcAft>
              <a:spcPct val="35000"/>
            </a:spcAft>
            <a:buNone/>
          </a:pPr>
          <a:r>
            <a:rPr lang="en-GB" sz="2600" b="1" kern="1200" dirty="0">
              <a:latin typeface="+mn-lt"/>
              <a:cs typeface="Arial" panose="020B0604020202020204" pitchFamily="34" charset="0"/>
            </a:rPr>
            <a:t>self-determination</a:t>
          </a:r>
          <a:endParaRPr lang="en-US" sz="2600" b="1" kern="1200" dirty="0">
            <a:latin typeface="+mn-lt"/>
            <a:cs typeface="Arial" panose="020B0604020202020204" pitchFamily="34" charset="0"/>
          </a:endParaRPr>
        </a:p>
      </dsp:txBody>
      <dsp:txXfrm>
        <a:off x="6359723" y="3692722"/>
        <a:ext cx="5274468" cy="31646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F6B0D-808E-AA47-B484-1C5E763DE2DB}">
      <dsp:nvSpPr>
        <dsp:cNvPr id="0" name=""/>
        <dsp:cNvSpPr/>
      </dsp:nvSpPr>
      <dsp:spPr>
        <a:xfrm>
          <a:off x="0" y="952499"/>
          <a:ext cx="3809999" cy="228599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Right to data protection</a:t>
          </a:r>
          <a:endParaRPr lang="en-US" sz="2400" b="1" kern="1200" dirty="0">
            <a:latin typeface="+mn-lt"/>
            <a:cs typeface="Arial" panose="020B0604020202020204" pitchFamily="34" charset="0"/>
          </a:endParaRPr>
        </a:p>
      </dsp:txBody>
      <dsp:txXfrm>
        <a:off x="0" y="952499"/>
        <a:ext cx="3809999" cy="2285999"/>
      </dsp:txXfrm>
    </dsp:sp>
    <dsp:sp modelId="{4405CF7A-D59A-D742-BD4F-507DA3CA6CC2}">
      <dsp:nvSpPr>
        <dsp:cNvPr id="0" name=""/>
        <dsp:cNvSpPr/>
      </dsp:nvSpPr>
      <dsp:spPr>
        <a:xfrm>
          <a:off x="4190999" y="952499"/>
          <a:ext cx="3809999" cy="2285999"/>
        </a:xfrm>
        <a:prstGeom prst="rect">
          <a:avLst/>
        </a:prstGeom>
        <a:solidFill>
          <a:schemeClr val="accent5">
            <a:hueOff val="-373698"/>
            <a:satOff val="105"/>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mn-lt"/>
              <a:cs typeface="Arial" panose="020B0604020202020204" pitchFamily="34" charset="0"/>
            </a:rPr>
            <a:t>Privacy</a:t>
          </a:r>
        </a:p>
      </dsp:txBody>
      <dsp:txXfrm>
        <a:off x="4190999" y="952499"/>
        <a:ext cx="3809999" cy="2285999"/>
      </dsp:txXfrm>
    </dsp:sp>
    <dsp:sp modelId="{976823E4-C05B-9046-8E36-32A3745C1B77}">
      <dsp:nvSpPr>
        <dsp:cNvPr id="0" name=""/>
        <dsp:cNvSpPr/>
      </dsp:nvSpPr>
      <dsp:spPr>
        <a:xfrm>
          <a:off x="8381999" y="952499"/>
          <a:ext cx="3809999" cy="2285999"/>
        </a:xfrm>
        <a:prstGeom prst="rect">
          <a:avLst/>
        </a:prstGeom>
        <a:solidFill>
          <a:schemeClr val="accent5">
            <a:hueOff val="-747397"/>
            <a:satOff val="209"/>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Right to personality</a:t>
          </a:r>
          <a:endParaRPr lang="en-US" sz="2400" b="1" kern="1200" dirty="0">
            <a:latin typeface="+mn-lt"/>
            <a:cs typeface="Arial" panose="020B0604020202020204" pitchFamily="34" charset="0"/>
          </a:endParaRPr>
        </a:p>
      </dsp:txBody>
      <dsp:txXfrm>
        <a:off x="8381999" y="952499"/>
        <a:ext cx="3809999" cy="2285999"/>
      </dsp:txXfrm>
    </dsp:sp>
    <dsp:sp modelId="{87701739-2272-784F-B7D9-59AA98FD0996}">
      <dsp:nvSpPr>
        <dsp:cNvPr id="0" name=""/>
        <dsp:cNvSpPr/>
      </dsp:nvSpPr>
      <dsp:spPr>
        <a:xfrm>
          <a:off x="2095499" y="3619499"/>
          <a:ext cx="3809999" cy="2285999"/>
        </a:xfrm>
        <a:prstGeom prst="rect">
          <a:avLst/>
        </a:prstGeom>
        <a:solidFill>
          <a:schemeClr val="accent5">
            <a:hueOff val="-1121095"/>
            <a:satOff val="314"/>
            <a:lumOff val="-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Right to informational </a:t>
          </a:r>
        </a:p>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self-determination</a:t>
          </a:r>
          <a:endParaRPr lang="en-US" sz="2400" b="1" kern="1200" dirty="0">
            <a:latin typeface="+mn-lt"/>
            <a:cs typeface="Arial" panose="020B0604020202020204" pitchFamily="34" charset="0"/>
          </a:endParaRPr>
        </a:p>
      </dsp:txBody>
      <dsp:txXfrm>
        <a:off x="2095499" y="3619499"/>
        <a:ext cx="3809999" cy="2285999"/>
      </dsp:txXfrm>
    </dsp:sp>
    <dsp:sp modelId="{F727982D-D6BF-3B4D-8876-15931722AD87}">
      <dsp:nvSpPr>
        <dsp:cNvPr id="0" name=""/>
        <dsp:cNvSpPr/>
      </dsp:nvSpPr>
      <dsp:spPr>
        <a:xfrm>
          <a:off x="6286499" y="3619499"/>
          <a:ext cx="3809999" cy="2285999"/>
        </a:xfrm>
        <a:prstGeom prst="rect">
          <a:avLst/>
        </a:prstGeom>
        <a:solidFill>
          <a:schemeClr val="accent5">
            <a:hueOff val="-1494793"/>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Other rights</a:t>
          </a:r>
          <a:endParaRPr lang="en-US" sz="2400" b="1" kern="1200" dirty="0">
            <a:latin typeface="+mn-lt"/>
            <a:cs typeface="Arial" panose="020B0604020202020204" pitchFamily="34" charset="0"/>
          </a:endParaRPr>
        </a:p>
      </dsp:txBody>
      <dsp:txXfrm>
        <a:off x="6286499" y="3619499"/>
        <a:ext cx="3809999" cy="22859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F6B0D-808E-AA47-B484-1C5E763DE2DB}">
      <dsp:nvSpPr>
        <dsp:cNvPr id="0" name=""/>
        <dsp:cNvSpPr/>
      </dsp:nvSpPr>
      <dsp:spPr>
        <a:xfrm>
          <a:off x="0" y="952499"/>
          <a:ext cx="3809999" cy="228599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Right to data protection</a:t>
          </a:r>
          <a:endParaRPr lang="en-US" sz="2400" b="1" kern="1200" dirty="0">
            <a:latin typeface="+mn-lt"/>
            <a:cs typeface="Arial" panose="020B0604020202020204" pitchFamily="34" charset="0"/>
          </a:endParaRPr>
        </a:p>
      </dsp:txBody>
      <dsp:txXfrm>
        <a:off x="0" y="952499"/>
        <a:ext cx="3809999" cy="2285999"/>
      </dsp:txXfrm>
    </dsp:sp>
    <dsp:sp modelId="{4405CF7A-D59A-D742-BD4F-507DA3CA6CC2}">
      <dsp:nvSpPr>
        <dsp:cNvPr id="0" name=""/>
        <dsp:cNvSpPr/>
      </dsp:nvSpPr>
      <dsp:spPr>
        <a:xfrm>
          <a:off x="4191000" y="952499"/>
          <a:ext cx="3809999" cy="2285999"/>
        </a:xfrm>
        <a:prstGeom prst="rect">
          <a:avLst/>
        </a:prstGeom>
        <a:solidFill>
          <a:schemeClr val="accent5">
            <a:hueOff val="-298959"/>
            <a:satOff val="84"/>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mn-lt"/>
              <a:cs typeface="Arial" panose="020B0604020202020204" pitchFamily="34" charset="0"/>
            </a:rPr>
            <a:t>Privacy</a:t>
          </a:r>
        </a:p>
      </dsp:txBody>
      <dsp:txXfrm>
        <a:off x="4191000" y="952499"/>
        <a:ext cx="3809999" cy="2285999"/>
      </dsp:txXfrm>
    </dsp:sp>
    <dsp:sp modelId="{976823E4-C05B-9046-8E36-32A3745C1B77}">
      <dsp:nvSpPr>
        <dsp:cNvPr id="0" name=""/>
        <dsp:cNvSpPr/>
      </dsp:nvSpPr>
      <dsp:spPr>
        <a:xfrm>
          <a:off x="8382000" y="952499"/>
          <a:ext cx="3809999" cy="2285999"/>
        </a:xfrm>
        <a:prstGeom prst="rect">
          <a:avLst/>
        </a:prstGeom>
        <a:solidFill>
          <a:schemeClr val="accent5">
            <a:hueOff val="-597917"/>
            <a:satOff val="167"/>
            <a:lumOff val="-2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Right to personality</a:t>
          </a:r>
          <a:endParaRPr lang="en-US" sz="2400" b="1" kern="1200" dirty="0">
            <a:latin typeface="+mn-lt"/>
            <a:cs typeface="Arial" panose="020B0604020202020204" pitchFamily="34" charset="0"/>
          </a:endParaRPr>
        </a:p>
      </dsp:txBody>
      <dsp:txXfrm>
        <a:off x="8382000" y="952499"/>
        <a:ext cx="3809999" cy="2285999"/>
      </dsp:txXfrm>
    </dsp:sp>
    <dsp:sp modelId="{87701739-2272-784F-B7D9-59AA98FD0996}">
      <dsp:nvSpPr>
        <dsp:cNvPr id="0" name=""/>
        <dsp:cNvSpPr/>
      </dsp:nvSpPr>
      <dsp:spPr>
        <a:xfrm>
          <a:off x="0" y="3619499"/>
          <a:ext cx="3809999" cy="2285999"/>
        </a:xfrm>
        <a:prstGeom prst="rect">
          <a:avLst/>
        </a:prstGeom>
        <a:solidFill>
          <a:schemeClr val="accent5">
            <a:hueOff val="-896876"/>
            <a:satOff val="251"/>
            <a:lumOff val="-4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Right to informational </a:t>
          </a:r>
        </a:p>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self-determination</a:t>
          </a:r>
          <a:endParaRPr lang="en-US" sz="2400" b="1" kern="1200" dirty="0">
            <a:latin typeface="+mn-lt"/>
            <a:cs typeface="Arial" panose="020B0604020202020204" pitchFamily="34" charset="0"/>
          </a:endParaRPr>
        </a:p>
      </dsp:txBody>
      <dsp:txXfrm>
        <a:off x="0" y="3619499"/>
        <a:ext cx="3809999" cy="2285999"/>
      </dsp:txXfrm>
    </dsp:sp>
    <dsp:sp modelId="{F727982D-D6BF-3B4D-8876-15931722AD87}">
      <dsp:nvSpPr>
        <dsp:cNvPr id="0" name=""/>
        <dsp:cNvSpPr/>
      </dsp:nvSpPr>
      <dsp:spPr>
        <a:xfrm>
          <a:off x="4191000" y="3619499"/>
          <a:ext cx="3809999" cy="2285999"/>
        </a:xfrm>
        <a:prstGeom prst="rect">
          <a:avLst/>
        </a:prstGeom>
        <a:solidFill>
          <a:schemeClr val="accent5">
            <a:hueOff val="-1195835"/>
            <a:satOff val="334"/>
            <a:lumOff val="-56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Other rights </a:t>
          </a:r>
          <a:endParaRPr lang="en-US" sz="2400" b="1" kern="1200" dirty="0">
            <a:latin typeface="+mn-lt"/>
            <a:cs typeface="Arial" panose="020B0604020202020204" pitchFamily="34" charset="0"/>
          </a:endParaRPr>
        </a:p>
      </dsp:txBody>
      <dsp:txXfrm>
        <a:off x="4191000" y="3619499"/>
        <a:ext cx="3809999" cy="2285999"/>
      </dsp:txXfrm>
    </dsp:sp>
    <dsp:sp modelId="{870CB309-A13D-D048-88BD-3D5481A39ECC}">
      <dsp:nvSpPr>
        <dsp:cNvPr id="0" name=""/>
        <dsp:cNvSpPr/>
      </dsp:nvSpPr>
      <dsp:spPr>
        <a:xfrm>
          <a:off x="8382000" y="3619499"/>
          <a:ext cx="3809999" cy="2285999"/>
        </a:xfrm>
        <a:prstGeom prst="rect">
          <a:avLst/>
        </a:prstGeom>
        <a:solidFill>
          <a:schemeClr val="accent5">
            <a:hueOff val="-1494793"/>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Informational</a:t>
          </a:r>
        </a:p>
        <a:p>
          <a:pPr marL="0" lvl="0" indent="0" algn="ctr" defTabSz="1066800">
            <a:lnSpc>
              <a:spcPct val="90000"/>
            </a:lnSpc>
            <a:spcBef>
              <a:spcPct val="0"/>
            </a:spcBef>
            <a:spcAft>
              <a:spcPct val="35000"/>
            </a:spcAft>
            <a:buNone/>
          </a:pPr>
          <a:r>
            <a:rPr lang="en-GB" sz="2400" b="1" kern="1200" dirty="0">
              <a:latin typeface="+mn-lt"/>
              <a:cs typeface="Arial" panose="020B0604020202020204" pitchFamily="34" charset="0"/>
            </a:rPr>
            <a:t>asymmetry</a:t>
          </a:r>
          <a:endParaRPr lang="en-US" sz="2400" b="1" kern="1200" dirty="0">
            <a:latin typeface="+mn-lt"/>
            <a:cs typeface="Arial" panose="020B0604020202020204" pitchFamily="34" charset="0"/>
          </a:endParaRPr>
        </a:p>
      </dsp:txBody>
      <dsp:txXfrm>
        <a:off x="8382000" y="3619499"/>
        <a:ext cx="3809999" cy="22859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6214E-2E0F-924D-A0AB-661AF4589962}" type="datetimeFigureOut">
              <a:rPr lang="de-DE" smtClean="0"/>
              <a:t>21.03.24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346BE-9D56-1A4C-B933-BBAD78B01DB7}" type="slidenum">
              <a:rPr lang="de-DE" smtClean="0"/>
              <a:t>‹Nr.›</a:t>
            </a:fld>
            <a:endParaRPr lang="de-DE"/>
          </a:p>
        </p:txBody>
      </p:sp>
    </p:spTree>
    <p:extLst>
      <p:ext uri="{BB962C8B-B14F-4D97-AF65-F5344CB8AC3E}">
        <p14:creationId xmlns:p14="http://schemas.microsoft.com/office/powerpoint/2010/main" val="380344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C0346BE-9D56-1A4C-B933-BBAD78B01DB7}" type="slidenum">
              <a:rPr lang="de-DE" smtClean="0"/>
              <a:t>1</a:t>
            </a:fld>
            <a:endParaRPr lang="de-DE"/>
          </a:p>
        </p:txBody>
      </p:sp>
    </p:spTree>
    <p:extLst>
      <p:ext uri="{BB962C8B-B14F-4D97-AF65-F5344CB8AC3E}">
        <p14:creationId xmlns:p14="http://schemas.microsoft.com/office/powerpoint/2010/main" val="215628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5. Focusing on data collection (input) blinds us to the benefits of data processing (output).</a:t>
            </a:r>
          </a:p>
          <a:p>
            <a:endParaRPr lang="en-US" baseline="0" dirty="0"/>
          </a:p>
          <a:p>
            <a:r>
              <a:rPr lang="en-US" dirty="0"/>
              <a:t>The GDPR knows</a:t>
            </a:r>
            <a:r>
              <a:rPr lang="en-US" baseline="0" dirty="0"/>
              <a:t> </a:t>
            </a:r>
            <a:r>
              <a:rPr lang="en-US" dirty="0"/>
              <a:t>purposes of processing.</a:t>
            </a:r>
          </a:p>
          <a:p>
            <a:r>
              <a:rPr lang="en-US" dirty="0"/>
              <a:t>It knows</a:t>
            </a:r>
            <a:r>
              <a:rPr lang="en-US" baseline="0" dirty="0"/>
              <a:t> i</a:t>
            </a:r>
            <a:r>
              <a:rPr lang="en-US" dirty="0"/>
              <a:t>nterests</a:t>
            </a:r>
            <a:r>
              <a:rPr lang="en-US" baseline="0" dirty="0"/>
              <a:t> –  </a:t>
            </a:r>
            <a:r>
              <a:rPr lang="en-US" dirty="0"/>
              <a:t>legitimate</a:t>
            </a:r>
            <a:r>
              <a:rPr lang="en-US" baseline="0" dirty="0"/>
              <a:t> interests by private persons and </a:t>
            </a:r>
            <a:r>
              <a:rPr lang="en-US" dirty="0"/>
              <a:t>public</a:t>
            </a:r>
            <a:r>
              <a:rPr lang="en-US" baseline="0" dirty="0"/>
              <a:t> interests by authorities.</a:t>
            </a:r>
          </a:p>
          <a:p>
            <a:r>
              <a:rPr lang="en-US" baseline="0" dirty="0"/>
              <a:t>It knows </a:t>
            </a:r>
            <a:r>
              <a:rPr lang="en-US" dirty="0"/>
              <a:t>risks.</a:t>
            </a:r>
          </a:p>
          <a:p>
            <a:r>
              <a:rPr lang="en-US" dirty="0"/>
              <a:t>And it </a:t>
            </a:r>
            <a:r>
              <a:rPr lang="en-US" baseline="0" dirty="0"/>
              <a:t>knows </a:t>
            </a:r>
            <a:r>
              <a:rPr lang="en-US" dirty="0"/>
              <a:t>harms.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GDPR does not know benefits of data processing.</a:t>
            </a:r>
            <a:r>
              <a:rPr lang="en-US" baseline="0" dirty="0"/>
              <a:t> </a:t>
            </a:r>
            <a:r>
              <a:rPr lang="en-US" dirty="0"/>
              <a:t>Benefit is not a legal category of data protection law. The term does not appear in the legal text. The GDPR is</a:t>
            </a:r>
            <a:r>
              <a:rPr lang="en-US" baseline="0" dirty="0"/>
              <a:t> blind to the benefits of processing personal data.</a:t>
            </a:r>
          </a:p>
          <a:p>
            <a:endParaRPr lang="de-DE" dirty="0"/>
          </a:p>
        </p:txBody>
      </p:sp>
      <p:sp>
        <p:nvSpPr>
          <p:cNvPr id="4" name="Foliennummernplatzhalter 3"/>
          <p:cNvSpPr>
            <a:spLocks noGrp="1"/>
          </p:cNvSpPr>
          <p:nvPr>
            <p:ph type="sldNum" sz="quarter" idx="5"/>
          </p:nvPr>
        </p:nvSpPr>
        <p:spPr/>
        <p:txBody>
          <a:bodyPr/>
          <a:lstStyle/>
          <a:p>
            <a:fld id="{331A9B5E-8DC2-2649-B8E2-24C6A3FE9A99}" type="slidenum">
              <a:rPr lang="de-DE" smtClean="0"/>
              <a:t>11</a:t>
            </a:fld>
            <a:endParaRPr lang="de-DE"/>
          </a:p>
        </p:txBody>
      </p:sp>
    </p:spTree>
    <p:extLst>
      <p:ext uri="{BB962C8B-B14F-4D97-AF65-F5344CB8AC3E}">
        <p14:creationId xmlns:p14="http://schemas.microsoft.com/office/powerpoint/2010/main" val="35391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7. The fact that data processing can also have benefits is only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in a few recitals of the GDPR.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focus is on the individual processing interest of the controller and the individual prevention interest of the data subject.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the public interest appears in the provisions, but in a very incoherent way.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there is another problem. The public interest cannot be pursued just like that. If public bodies want to serve the public interest, there needs to be a specific law, usually a sector-specific law, that specifies under which conditions the public interest may be pursued.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if private individuals want to process data in the public interest, it becomes even more difficult. Reporting a criminal offence is just provided for in the GDPR, but not data altruism and data donation. It is only foreseen that a private individual acts in his own interest or in the interest of a third party, but not in the public interest.</a:t>
            </a:r>
          </a:p>
        </p:txBody>
      </p:sp>
      <p:sp>
        <p:nvSpPr>
          <p:cNvPr id="4" name="Foliennummernplatzhalter 3"/>
          <p:cNvSpPr>
            <a:spLocks noGrp="1"/>
          </p:cNvSpPr>
          <p:nvPr>
            <p:ph type="sldNum" sz="quarter" idx="10"/>
          </p:nvPr>
        </p:nvSpPr>
        <p:spPr/>
        <p:txBody>
          <a:bodyPr/>
          <a:lstStyle/>
          <a:p>
            <a:fld id="{AC0346BE-9D56-1A4C-B933-BBAD78B01DB7}" type="slidenum">
              <a:rPr lang="de-DE" smtClean="0"/>
              <a:t>12</a:t>
            </a:fld>
            <a:endParaRPr lang="de-DE"/>
          </a:p>
        </p:txBody>
      </p:sp>
    </p:spTree>
    <p:extLst>
      <p:ext uri="{BB962C8B-B14F-4D97-AF65-F5344CB8AC3E}">
        <p14:creationId xmlns:p14="http://schemas.microsoft.com/office/powerpoint/2010/main" val="132301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13</a:t>
            </a:fld>
            <a:endParaRPr lang="de-DE"/>
          </a:p>
        </p:txBody>
      </p:sp>
    </p:spTree>
    <p:extLst>
      <p:ext uri="{BB962C8B-B14F-4D97-AF65-F5344CB8AC3E}">
        <p14:creationId xmlns:p14="http://schemas.microsoft.com/office/powerpoint/2010/main" val="2792867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14</a:t>
            </a:fld>
            <a:endParaRPr lang="de-DE"/>
          </a:p>
        </p:txBody>
      </p:sp>
    </p:spTree>
    <p:extLst>
      <p:ext uri="{BB962C8B-B14F-4D97-AF65-F5344CB8AC3E}">
        <p14:creationId xmlns:p14="http://schemas.microsoft.com/office/powerpoint/2010/main" val="4047700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15</a:t>
            </a:fld>
            <a:endParaRPr lang="de-DE"/>
          </a:p>
        </p:txBody>
      </p:sp>
    </p:spTree>
    <p:extLst>
      <p:ext uri="{BB962C8B-B14F-4D97-AF65-F5344CB8AC3E}">
        <p14:creationId xmlns:p14="http://schemas.microsoft.com/office/powerpoint/2010/main" val="3178210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16</a:t>
            </a:fld>
            <a:endParaRPr lang="de-DE"/>
          </a:p>
        </p:txBody>
      </p:sp>
    </p:spTree>
    <p:extLst>
      <p:ext uri="{BB962C8B-B14F-4D97-AF65-F5344CB8AC3E}">
        <p14:creationId xmlns:p14="http://schemas.microsoft.com/office/powerpoint/2010/main" val="148490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17</a:t>
            </a:fld>
            <a:endParaRPr lang="de-DE"/>
          </a:p>
        </p:txBody>
      </p:sp>
    </p:spTree>
    <p:extLst>
      <p:ext uri="{BB962C8B-B14F-4D97-AF65-F5344CB8AC3E}">
        <p14:creationId xmlns:p14="http://schemas.microsoft.com/office/powerpoint/2010/main" val="418005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18</a:t>
            </a:fld>
            <a:endParaRPr lang="de-DE"/>
          </a:p>
        </p:txBody>
      </p:sp>
    </p:spTree>
    <p:extLst>
      <p:ext uri="{BB962C8B-B14F-4D97-AF65-F5344CB8AC3E}">
        <p14:creationId xmlns:p14="http://schemas.microsoft.com/office/powerpoint/2010/main" val="3006963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Social function, legitimate social expectations, increase in knowledge, new findings, better research results, in the service of mankind - these are all fine words. However, they are also legal prose that can hardly be taken into account in the harsh reality of law.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the focus is on the individual processing interest of the controller and the individual prevention interest of the person affected.</a:t>
            </a:r>
          </a:p>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C0346BE-9D56-1A4C-B933-BBAD78B01DB7}" type="slidenum">
              <a:rPr lang="de-DE" smtClean="0"/>
              <a:t>19</a:t>
            </a:fld>
            <a:endParaRPr lang="de-DE"/>
          </a:p>
        </p:txBody>
      </p:sp>
    </p:spTree>
    <p:extLst>
      <p:ext uri="{BB962C8B-B14F-4D97-AF65-F5344CB8AC3E}">
        <p14:creationId xmlns:p14="http://schemas.microsoft.com/office/powerpoint/2010/main" val="3027613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E04F34-6848-414F-A639-A74B0A6D05AA}" type="slidenum">
              <a:rPr lang="de-DE" smtClean="0"/>
              <a:t>20</a:t>
            </a:fld>
            <a:endParaRPr lang="de-DE"/>
          </a:p>
        </p:txBody>
      </p:sp>
    </p:spTree>
    <p:extLst>
      <p:ext uri="{BB962C8B-B14F-4D97-AF65-F5344CB8AC3E}">
        <p14:creationId xmlns:p14="http://schemas.microsoft.com/office/powerpoint/2010/main" val="269596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Ladies and Gentlemen, good morning.</a:t>
            </a:r>
          </a:p>
          <a:p>
            <a:pPr>
              <a:lnSpc>
                <a:spcPct val="150000"/>
              </a:lnSpc>
              <a:spcBef>
                <a:spcPts val="600"/>
              </a:spcBef>
              <a:spcAft>
                <a:spcPts val="6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my engagement with data protection law commenced in the years 2012 and 2013: at that time, I was a member of the German delegation, representing the Federal Government in the negotiations for the GDPR. </a:t>
            </a:r>
            <a:r>
              <a:rPr lang="en-US" sz="1800" dirty="0">
                <a:effectLst/>
                <a:latin typeface="Arial" panose="020B0604020202020204" pitchFamily="34" charset="0"/>
                <a:ea typeface="Calibri" panose="020F0502020204030204" pitchFamily="34" charset="0"/>
                <a:cs typeface="Times New Roman" panose="02020603050405020304" pitchFamily="18" charset="0"/>
              </a:rPr>
              <a:t>Back </a:t>
            </a: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then, the United Kingdom still was a member of the EU. And the UK, the Netherlands, the Scandinavian countries, the Baltic states and Germany had built a like-minded group whose aim it was to create an innovation-friendly, future-proof, reasonable, risk-based data protection law.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As you all know, we failed.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S</a:t>
            </a:r>
            <a:r>
              <a:rPr lang="en-US" sz="1800" dirty="0">
                <a:effectLst/>
                <a:latin typeface="Arial" panose="020B0604020202020204" pitchFamily="34" charset="0"/>
                <a:ea typeface="Calibri" panose="020F0502020204030204" pitchFamily="34" charset="0"/>
                <a:cs typeface="Times New Roman" panose="02020603050405020304" pitchFamily="18" charset="0"/>
              </a:rPr>
              <a:t>ince then I have developed a sort of love-hate relationship with data protection law.</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Since then, my drawers are laden with an array of fundamental critiques of data protection law and numerous ideas on how it could be improved - some half-baked, some more fully developed</a:t>
            </a: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Yet, the majority have remained shrouded in obscurity, for voicing dissent against data protection norms borders on political heresy. Nevertheless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 find myself as the last to dispute the necessity of reform. </a:t>
            </a:r>
          </a:p>
          <a:p>
            <a:pPr>
              <a:lnSpc>
                <a:spcPct val="150000"/>
              </a:lnSpc>
              <a:spcBef>
                <a:spcPts val="600"/>
              </a:spcBef>
              <a:spcAft>
                <a:spcPts val="6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It is within this context that I find it incumbent upon myself to proffer a disclaimer. Serving under the auspices of the Ministry of the Interior of the Federal Republic of Germany, my perspectives do not echo the official stance of the institution. I am just exercising my liberties of expression and academic inquiry - privileges that, fortuitously, a civil servant in Germany is afforded. Thus, my presence today is of a personal </a:t>
            </a:r>
            <a:r>
              <a:rPr lang="en-US" sz="1800" dirty="0" err="1">
                <a:solidFill>
                  <a:srgbClr val="0D0D0D"/>
                </a:solidFill>
                <a:effectLst/>
                <a:latin typeface="Arial" panose="020B0604020202020204" pitchFamily="34" charset="0"/>
                <a:ea typeface="Calibri" panose="020F0502020204030204" pitchFamily="34" charset="0"/>
                <a:cs typeface="Times New Roman" panose="02020603050405020304" pitchFamily="18" charset="0"/>
              </a:rPr>
              <a:t>endeavour</a:t>
            </a: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 that requires a day’s leave. Yet, addressing this esteemed assembly at your conference in Cambridge is not so much a sacrifice as it is a distinct </a:t>
            </a:r>
            <a:r>
              <a:rPr lang="en-US" sz="1800" dirty="0" err="1">
                <a:solidFill>
                  <a:srgbClr val="0D0D0D"/>
                </a:solidFill>
                <a:effectLst/>
                <a:latin typeface="Arial" panose="020B0604020202020204" pitchFamily="34" charset="0"/>
                <a:ea typeface="Calibri" panose="020F0502020204030204" pitchFamily="34" charset="0"/>
                <a:cs typeface="Times New Roman" panose="02020603050405020304" pitchFamily="18" charset="0"/>
              </a:rPr>
              <a:t>honour</a:t>
            </a: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a:t>
            </a:r>
          </a:p>
          <a:p>
            <a:pPr>
              <a:lnSpc>
                <a:spcPct val="150000"/>
              </a:lnSpc>
              <a:spcBef>
                <a:spcPts val="600"/>
              </a:spcBef>
              <a:spcAft>
                <a:spcPts val="6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a:t>
            </a: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et us, however, proceed with methodical scrutiny. 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he imperative for a reform of data protection law must be cogently articulated.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C0346BE-9D56-1A4C-B933-BBAD78B01DB7}" type="slidenum">
              <a:rPr lang="de-DE" smtClean="0"/>
              <a:t>2</a:t>
            </a:fld>
            <a:endParaRPr lang="de-DE"/>
          </a:p>
        </p:txBody>
      </p:sp>
    </p:spTree>
    <p:extLst>
      <p:ext uri="{BB962C8B-B14F-4D97-AF65-F5344CB8AC3E}">
        <p14:creationId xmlns:p14="http://schemas.microsoft.com/office/powerpoint/2010/main" val="914304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Of course, the benefit of data processing appears in the form of public interest in the provisions, but in a very incoherent way. </a:t>
            </a:r>
          </a:p>
          <a:p>
            <a:endParaRPr lang="en-US"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31A9B5E-8DC2-2649-B8E2-24C6A3FE9A99}" type="slidenum">
              <a:rPr lang="de-DE" smtClean="0"/>
              <a:t>21</a:t>
            </a:fld>
            <a:endParaRPr lang="de-DE"/>
          </a:p>
        </p:txBody>
      </p:sp>
    </p:spTree>
    <p:extLst>
      <p:ext uri="{BB962C8B-B14F-4D97-AF65-F5344CB8AC3E}">
        <p14:creationId xmlns:p14="http://schemas.microsoft.com/office/powerpoint/2010/main" val="4288177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7 The GDPR is based on old-fashioned concepts that are no longer problem-adequate:</a:t>
            </a:r>
          </a:p>
          <a:p>
            <a:r>
              <a:rPr lang="en-US" sz="1200" kern="1200" dirty="0">
                <a:solidFill>
                  <a:schemeClr val="tx1"/>
                </a:solidFill>
                <a:effectLst/>
                <a:latin typeface="+mn-lt"/>
                <a:ea typeface="+mn-ea"/>
                <a:cs typeface="+mn-cs"/>
              </a:rPr>
              <a:t>- The GDPR is linked to the processing of individual data.</a:t>
            </a:r>
          </a:p>
          <a:p>
            <a:r>
              <a:rPr lang="en-US" sz="1200" kern="1200" dirty="0">
                <a:solidFill>
                  <a:schemeClr val="tx1"/>
                </a:solidFill>
                <a:effectLst/>
                <a:latin typeface="+mn-lt"/>
                <a:ea typeface="+mn-ea"/>
                <a:cs typeface="+mn-cs"/>
              </a:rPr>
              <a:t>- They are treated as if they were objects.</a:t>
            </a:r>
          </a:p>
          <a:p>
            <a:r>
              <a:rPr lang="en-US" sz="1200" kern="1200" dirty="0">
                <a:solidFill>
                  <a:schemeClr val="tx1"/>
                </a:solidFill>
                <a:effectLst/>
                <a:latin typeface="+mn-lt"/>
                <a:ea typeface="+mn-ea"/>
                <a:cs typeface="+mn-cs"/>
              </a:rPr>
              <a:t>- They are treated as if they were a commodity to be kept in short supply.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invites many misunderstandings:</a:t>
            </a:r>
          </a:p>
          <a:p>
            <a:pPr marL="171450" indent="-171450">
              <a:buFontTx/>
              <a:buChar char="-"/>
            </a:pPr>
            <a:r>
              <a:rPr lang="en-US" sz="1200" kern="1200" dirty="0">
                <a:solidFill>
                  <a:schemeClr val="tx1"/>
                </a:solidFill>
                <a:effectLst/>
                <a:latin typeface="+mn-lt"/>
                <a:ea typeface="+mn-ea"/>
                <a:cs typeface="+mn-cs"/>
              </a:rPr>
              <a:t>Thus, all personal data appear to be equally worthy of protection.</a:t>
            </a:r>
          </a:p>
          <a:p>
            <a:pPr marL="171450" indent="-171450">
              <a:buFontTx/>
              <a:buChar char="-"/>
            </a:pPr>
            <a:r>
              <a:rPr lang="en-US" sz="1200" kern="1200" dirty="0">
                <a:solidFill>
                  <a:schemeClr val="tx1"/>
                </a:solidFill>
                <a:effectLst/>
                <a:latin typeface="+mn-lt"/>
                <a:ea typeface="+mn-ea"/>
                <a:cs typeface="+mn-cs"/>
              </a:rPr>
              <a:t>And many think “their” data would “belong” to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all fails to </a:t>
            </a:r>
            <a:r>
              <a:rPr lang="en-US" sz="1200" kern="1200" dirty="0" err="1">
                <a:solidFill>
                  <a:schemeClr val="tx1"/>
                </a:solidFill>
                <a:effectLst/>
                <a:latin typeface="+mn-lt"/>
                <a:ea typeface="+mn-ea"/>
                <a:cs typeface="+mn-cs"/>
              </a:rPr>
              <a:t>recognise</a:t>
            </a:r>
            <a:r>
              <a:rPr lang="en-US" sz="1200" kern="1200" dirty="0">
                <a:solidFill>
                  <a:schemeClr val="tx1"/>
                </a:solidFill>
                <a:effectLst/>
                <a:latin typeface="+mn-lt"/>
                <a:ea typeface="+mn-ea"/>
                <a:cs typeface="+mn-cs"/>
              </a:rPr>
              <a:t> the nature of data as information.</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C0346BE-9D56-1A4C-B933-BBAD78B01DB7}" type="slidenum">
              <a:rPr lang="de-DE" smtClean="0"/>
              <a:t>22</a:t>
            </a:fld>
            <a:endParaRPr lang="de-DE"/>
          </a:p>
        </p:txBody>
      </p:sp>
    </p:spTree>
    <p:extLst>
      <p:ext uri="{BB962C8B-B14F-4D97-AF65-F5344CB8AC3E}">
        <p14:creationId xmlns:p14="http://schemas.microsoft.com/office/powerpoint/2010/main" val="1502257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However: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are incorporeal.</a:t>
            </a:r>
          </a:p>
          <a:p>
            <a:r>
              <a:rPr lang="en-US" sz="1200" kern="1200" dirty="0">
                <a:solidFill>
                  <a:schemeClr val="tx1"/>
                </a:solidFill>
                <a:effectLst/>
                <a:latin typeface="+mn-lt"/>
                <a:ea typeface="+mn-ea"/>
                <a:cs typeface="+mn-cs"/>
              </a:rPr>
              <a:t>Data are non-consumable.</a:t>
            </a:r>
          </a:p>
          <a:p>
            <a:r>
              <a:rPr lang="en-US" sz="1200" kern="1200" dirty="0">
                <a:solidFill>
                  <a:schemeClr val="tx1"/>
                </a:solidFill>
                <a:effectLst/>
                <a:latin typeface="+mn-lt"/>
                <a:ea typeface="+mn-ea"/>
                <a:cs typeface="+mn-cs"/>
              </a:rPr>
              <a:t>Data can be reproduced at will.</a:t>
            </a:r>
          </a:p>
          <a:p>
            <a:r>
              <a:rPr lang="en-US" sz="1200" kern="1200" dirty="0">
                <a:solidFill>
                  <a:schemeClr val="tx1"/>
                </a:solidFill>
                <a:effectLst/>
                <a:latin typeface="+mn-lt"/>
                <a:ea typeface="+mn-ea"/>
                <a:cs typeface="+mn-cs"/>
              </a:rPr>
              <a:t>And data are non-rival.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means that they can be used by numerous persons at the same time.</a:t>
            </a:r>
          </a:p>
          <a:p>
            <a:r>
              <a:rPr lang="en-US" sz="1200" kern="1200" dirty="0">
                <a:solidFill>
                  <a:schemeClr val="tx1"/>
                </a:solidFill>
                <a:effectLst/>
                <a:latin typeface="+mn-lt"/>
                <a:ea typeface="+mn-ea"/>
                <a:cs typeface="+mn-cs"/>
              </a:rPr>
              <a:t>The information content and the economic value are context-dependent. </a:t>
            </a:r>
          </a:p>
          <a:p>
            <a:r>
              <a:rPr lang="en-US" sz="1200" kern="1200" dirty="0">
                <a:solidFill>
                  <a:schemeClr val="tx1"/>
                </a:solidFill>
                <a:effectLst/>
                <a:latin typeface="+mn-lt"/>
                <a:ea typeface="+mn-ea"/>
                <a:cs typeface="+mn-cs"/>
              </a:rPr>
              <a:t>The individual date is irrelevant for many data processing operations - such as big data, algorithms, and artificial intelligence.</a:t>
            </a:r>
          </a:p>
          <a:p>
            <a:r>
              <a:rPr lang="en-US" sz="1200" kern="1200" dirty="0">
                <a:solidFill>
                  <a:schemeClr val="tx1"/>
                </a:solidFill>
                <a:effectLst/>
                <a:latin typeface="+mn-lt"/>
                <a:ea typeface="+mn-ea"/>
                <a:cs typeface="+mn-cs"/>
              </a:rPr>
              <a:t>Thus, it is not adequate that the GDPR concentrates on the single date.</a:t>
            </a:r>
          </a:p>
          <a:p>
            <a:endParaRPr lang="en-US"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C0346BE-9D56-1A4C-B933-BBAD78B01DB7}" type="slidenum">
              <a:rPr lang="de-DE" smtClean="0"/>
              <a:t>23</a:t>
            </a:fld>
            <a:endParaRPr lang="de-DE"/>
          </a:p>
        </p:txBody>
      </p:sp>
    </p:spTree>
    <p:extLst>
      <p:ext uri="{BB962C8B-B14F-4D97-AF65-F5344CB8AC3E}">
        <p14:creationId xmlns:p14="http://schemas.microsoft.com/office/powerpoint/2010/main" val="1621555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8. The GPDR is linked to processing by a </a:t>
            </a:r>
            <a:r>
              <a:rPr lang="en-US" b="1" dirty="0"/>
              <a:t>single controller</a:t>
            </a:r>
            <a:r>
              <a:rPr lang="en-US" dirty="0"/>
              <a:t>.</a:t>
            </a:r>
          </a:p>
          <a:p>
            <a:endParaRPr lang="en-US" dirty="0"/>
          </a:p>
          <a:p>
            <a:r>
              <a:rPr lang="en-US" dirty="0"/>
              <a:t>The GDPR links to processing in a </a:t>
            </a:r>
            <a:r>
              <a:rPr lang="en-US" b="1" dirty="0"/>
              <a:t>central, local processing facility</a:t>
            </a:r>
            <a:r>
              <a:rPr lang="en-US" dirty="0"/>
              <a:t>.</a:t>
            </a:r>
          </a:p>
          <a:p>
            <a:endParaRPr lang="en-US" dirty="0"/>
          </a:p>
          <a:p>
            <a:r>
              <a:rPr lang="en-US" dirty="0"/>
              <a:t>This is not adequate for today’s data processing.</a:t>
            </a:r>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24</a:t>
            </a:fld>
            <a:endParaRPr lang="de-DE"/>
          </a:p>
        </p:txBody>
      </p:sp>
    </p:spTree>
    <p:extLst>
      <p:ext uri="{BB962C8B-B14F-4D97-AF65-F5344CB8AC3E}">
        <p14:creationId xmlns:p14="http://schemas.microsoft.com/office/powerpoint/2010/main" val="2401633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Think of cloud computing, the Internet of Things, platforms, blockchain and other complex actor networks.</a:t>
            </a:r>
          </a:p>
          <a:p>
            <a:r>
              <a:rPr lang="en-US" dirty="0"/>
              <a:t>The legal institutions of the General Data Protection Regulation that regulate responsibilities when multiple actors are involved - processors and joint controllers - are insufficient.</a:t>
            </a:r>
          </a:p>
          <a:p>
            <a:r>
              <a:rPr lang="en-US" dirty="0"/>
              <a:t> </a:t>
            </a:r>
          </a:p>
          <a:p>
            <a:r>
              <a:rPr lang="en-US" dirty="0"/>
              <a:t>This has become obsolete due to global networking. In many cases, data processing can no longer be attributed to a fixed physical resource.</a:t>
            </a:r>
          </a:p>
          <a:p>
            <a:r>
              <a:rPr lang="en-US" dirty="0"/>
              <a:t> </a:t>
            </a:r>
          </a:p>
          <a:p>
            <a:r>
              <a:rPr lang="en-US" dirty="0"/>
              <a:t>The principle of purpose limitation excludes accidental discoveries in the field of science (e.g. the discovery of correlations).</a:t>
            </a:r>
          </a:p>
          <a:p>
            <a:r>
              <a:rPr lang="en-US" dirty="0"/>
              <a:t> </a:t>
            </a:r>
          </a:p>
          <a:p>
            <a:r>
              <a:rPr lang="en-US" dirty="0"/>
              <a:t>The principle of data </a:t>
            </a:r>
            <a:r>
              <a:rPr lang="en-US" dirty="0" err="1"/>
              <a:t>minimisation</a:t>
            </a:r>
            <a:r>
              <a:rPr lang="en-US" dirty="0"/>
              <a:t> excludes a priori processing based on the retention of data that is in the public interest.</a:t>
            </a:r>
          </a:p>
          <a:p>
            <a:endParaRPr lang="en-US" dirty="0"/>
          </a:p>
        </p:txBody>
      </p:sp>
      <p:sp>
        <p:nvSpPr>
          <p:cNvPr id="4" name="Foliennummernplatzhalter 3"/>
          <p:cNvSpPr>
            <a:spLocks noGrp="1"/>
          </p:cNvSpPr>
          <p:nvPr>
            <p:ph type="sldNum" sz="quarter" idx="10"/>
          </p:nvPr>
        </p:nvSpPr>
        <p:spPr/>
        <p:txBody>
          <a:bodyPr/>
          <a:lstStyle/>
          <a:p>
            <a:fld id="{AC0346BE-9D56-1A4C-B933-BBAD78B01DB7}" type="slidenum">
              <a:rPr lang="de-DE" smtClean="0"/>
              <a:t>25</a:t>
            </a:fld>
            <a:endParaRPr lang="de-DE"/>
          </a:p>
        </p:txBody>
      </p:sp>
    </p:spTree>
    <p:extLst>
      <p:ext uri="{BB962C8B-B14F-4D97-AF65-F5344CB8AC3E}">
        <p14:creationId xmlns:p14="http://schemas.microsoft.com/office/powerpoint/2010/main" val="3920137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9</a:t>
            </a:r>
          </a:p>
        </p:txBody>
      </p:sp>
      <p:sp>
        <p:nvSpPr>
          <p:cNvPr id="4" name="Foliennummernplatzhalter 3"/>
          <p:cNvSpPr>
            <a:spLocks noGrp="1"/>
          </p:cNvSpPr>
          <p:nvPr>
            <p:ph type="sldNum" sz="quarter" idx="5"/>
          </p:nvPr>
        </p:nvSpPr>
        <p:spPr/>
        <p:txBody>
          <a:bodyPr/>
          <a:lstStyle/>
          <a:p>
            <a:fld id="{D1E04F34-6848-414F-A639-A74B0A6D05AA}" type="slidenum">
              <a:rPr lang="de-DE" smtClean="0"/>
              <a:t>26</a:t>
            </a:fld>
            <a:endParaRPr lang="de-DE"/>
          </a:p>
        </p:txBody>
      </p:sp>
    </p:spTree>
    <p:extLst>
      <p:ext uri="{BB962C8B-B14F-4D97-AF65-F5344CB8AC3E}">
        <p14:creationId xmlns:p14="http://schemas.microsoft.com/office/powerpoint/2010/main" val="3331352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E04F34-6848-414F-A639-A74B0A6D05AA}" type="slidenum">
              <a:rPr lang="de-DE" smtClean="0"/>
              <a:t>27</a:t>
            </a:fld>
            <a:endParaRPr lang="de-DE"/>
          </a:p>
        </p:txBody>
      </p:sp>
    </p:spTree>
    <p:extLst>
      <p:ext uri="{BB962C8B-B14F-4D97-AF65-F5344CB8AC3E}">
        <p14:creationId xmlns:p14="http://schemas.microsoft.com/office/powerpoint/2010/main" val="2354397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E04F34-6848-414F-A639-A74B0A6D05AA}" type="slidenum">
              <a:rPr lang="de-DE" smtClean="0"/>
              <a:t>28</a:t>
            </a:fld>
            <a:endParaRPr lang="de-DE"/>
          </a:p>
        </p:txBody>
      </p:sp>
    </p:spTree>
    <p:extLst>
      <p:ext uri="{BB962C8B-B14F-4D97-AF65-F5344CB8AC3E}">
        <p14:creationId xmlns:p14="http://schemas.microsoft.com/office/powerpoint/2010/main" val="148921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E04F34-6848-414F-A639-A74B0A6D05AA}" type="slidenum">
              <a:rPr lang="de-DE" smtClean="0"/>
              <a:t>29</a:t>
            </a:fld>
            <a:endParaRPr lang="de-DE"/>
          </a:p>
        </p:txBody>
      </p:sp>
    </p:spTree>
    <p:extLst>
      <p:ext uri="{BB962C8B-B14F-4D97-AF65-F5344CB8AC3E}">
        <p14:creationId xmlns:p14="http://schemas.microsoft.com/office/powerpoint/2010/main" val="2575877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E04F34-6848-414F-A639-A74B0A6D05AA}" type="slidenum">
              <a:rPr lang="de-DE" smtClean="0"/>
              <a:t>30</a:t>
            </a:fld>
            <a:endParaRPr lang="de-DE"/>
          </a:p>
        </p:txBody>
      </p:sp>
    </p:spTree>
    <p:extLst>
      <p:ext uri="{BB962C8B-B14F-4D97-AF65-F5344CB8AC3E}">
        <p14:creationId xmlns:p14="http://schemas.microsoft.com/office/powerpoint/2010/main" val="315791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Upon perusal of the documents issued by the European Commission, one might be led to believe that the General Data Protection Regulation  resides in a state of unassailable integrity. Within these documents,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one encounters assertions characterizing the GDPR as the – quote – </a:t>
            </a:r>
            <a:r>
              <a:rPr lang="en-US" sz="1800" b="1" dirty="0">
                <a:effectLst/>
                <a:latin typeface="Arial" panose="020B0604020202020204" pitchFamily="34" charset="0"/>
                <a:ea typeface="Calibri" panose="020F0502020204030204" pitchFamily="34" charset="0"/>
                <a:cs typeface="Times New Roman" panose="02020603050405020304" pitchFamily="18" charset="0"/>
              </a:rPr>
              <a:t>“gold standard”</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described in laudatory terms as the – quote – </a:t>
            </a:r>
            <a:r>
              <a:rPr lang="en-US" sz="1800" b="1" dirty="0">
                <a:effectLst/>
                <a:latin typeface="Arial" panose="020B0604020202020204" pitchFamily="34" charset="0"/>
                <a:ea typeface="Calibri" panose="020F0502020204030204" pitchFamily="34" charset="0"/>
                <a:cs typeface="Times New Roman" panose="02020603050405020304" pitchFamily="18" charset="0"/>
              </a:rPr>
              <a:t>“fabric of a success story”.</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Further, they extol the – quote –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'global upward convergence</a:t>
            </a:r>
            <a:r>
              <a:rPr lang="en-US" sz="1800" dirty="0">
                <a:effectLst/>
                <a:latin typeface="Arial" panose="020B0604020202020204" pitchFamily="34" charset="0"/>
                <a:ea typeface="Calibri" panose="020F0502020204030204" pitchFamily="34" charset="0"/>
                <a:cs typeface="Times New Roman" panose="02020603050405020304" pitchFamily="18" charset="0"/>
              </a:rPr>
              <a:t>' purportedly catalyzed by the GDPR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alongside proclamations of a – quote – </a:t>
            </a:r>
            <a:r>
              <a:rPr lang="en-US" sz="1800" b="1" dirty="0">
                <a:effectLst/>
                <a:latin typeface="Arial" panose="020B0604020202020204" pitchFamily="34" charset="0"/>
                <a:ea typeface="Calibri" panose="020F0502020204030204" pitchFamily="34" charset="0"/>
                <a:cs typeface="Times New Roman" panose="02020603050405020304" pitchFamily="18" charset="0"/>
              </a:rPr>
              <a:t>"thriving data-driven economy"</a:t>
            </a:r>
            <a:r>
              <a:rPr lang="en-US" sz="1800" dirty="0">
                <a:effectLst/>
                <a:latin typeface="Arial" panose="020B0604020202020204" pitchFamily="34" charset="0"/>
                <a:ea typeface="Calibri" panose="020F0502020204030204" pitchFamily="34" charset="0"/>
                <a:cs typeface="Times New Roman" panose="02020603050405020304" pitchFamily="18" charset="0"/>
              </a:rPr>
              <a:t> and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and the emergence of a unified – quote – </a:t>
            </a:r>
            <a:r>
              <a:rPr lang="en-US" sz="1800" b="1" dirty="0">
                <a:effectLst/>
                <a:latin typeface="Arial" panose="020B0604020202020204" pitchFamily="34" charset="0"/>
                <a:ea typeface="Calibri" panose="020F0502020204030204" pitchFamily="34" charset="0"/>
                <a:cs typeface="Times New Roman" panose="02020603050405020304" pitchFamily="18" charset="0"/>
              </a:rPr>
              <a:t>“European data space”</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solidFill>
                  <a:srgbClr val="0D0D0D"/>
                </a:solidFill>
                <a:effectLst/>
                <a:latin typeface="Arial" panose="020B0604020202020204" pitchFamily="34" charset="0"/>
                <a:ea typeface="Calibri" panose="020F0502020204030204" pitchFamily="34" charset="0"/>
                <a:cs typeface="Times New Roman" panose="02020603050405020304" pitchFamily="18" charset="0"/>
              </a:rPr>
              <a:t>In stark juxtaposition to this optimistic portrayal, I proffer a perspective grounded in a more critical analysis. It is my considered opinion that the GDPR, notwithstanding its lofty ambitions, necessitates urgent reform and rectification.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But, to commence with a disheartening realization, such reform is unlikely to the point of being impracticable. Nevertheless, the debate must be held and I am therefore very grateful to David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Erdos</a:t>
            </a:r>
            <a:r>
              <a:rPr lang="en-US" sz="1800" dirty="0">
                <a:effectLst/>
                <a:latin typeface="Arial" panose="020B0604020202020204" pitchFamily="34" charset="0"/>
                <a:ea typeface="Calibri" panose="020F0502020204030204" pitchFamily="34" charset="0"/>
                <a:cs typeface="Times New Roman" panose="02020603050405020304" pitchFamily="18" charset="0"/>
              </a:rPr>
              <a:t> for the invitation.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AC0346BE-9D56-1A4C-B933-BBAD78B01DB7}" type="slidenum">
              <a:rPr lang="de-DE" smtClean="0"/>
              <a:t>4</a:t>
            </a:fld>
            <a:endParaRPr lang="de-DE"/>
          </a:p>
        </p:txBody>
      </p:sp>
    </p:spTree>
    <p:extLst>
      <p:ext uri="{BB962C8B-B14F-4D97-AF65-F5344CB8AC3E}">
        <p14:creationId xmlns:p14="http://schemas.microsoft.com/office/powerpoint/2010/main" val="3240938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a:t>
            </a:r>
          </a:p>
        </p:txBody>
      </p:sp>
      <p:sp>
        <p:nvSpPr>
          <p:cNvPr id="4" name="Foliennummernplatzhalter 3"/>
          <p:cNvSpPr>
            <a:spLocks noGrp="1"/>
          </p:cNvSpPr>
          <p:nvPr>
            <p:ph type="sldNum" sz="quarter" idx="5"/>
          </p:nvPr>
        </p:nvSpPr>
        <p:spPr/>
        <p:txBody>
          <a:bodyPr/>
          <a:lstStyle/>
          <a:p>
            <a:fld id="{D1E04F34-6848-414F-A639-A74B0A6D05AA}" type="slidenum">
              <a:rPr lang="de-DE" smtClean="0"/>
              <a:t>31</a:t>
            </a:fld>
            <a:endParaRPr lang="de-DE"/>
          </a:p>
        </p:txBody>
      </p:sp>
    </p:spTree>
    <p:extLst>
      <p:ext uri="{BB962C8B-B14F-4D97-AF65-F5344CB8AC3E}">
        <p14:creationId xmlns:p14="http://schemas.microsoft.com/office/powerpoint/2010/main" val="2573917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11. The GDPR contains 82 balancing</a:t>
            </a:r>
            <a:r>
              <a:rPr lang="en-US" sz="1200" kern="1200" baseline="0" dirty="0">
                <a:solidFill>
                  <a:schemeClr val="tx1"/>
                </a:solidFill>
                <a:effectLst/>
                <a:latin typeface="+mn-lt"/>
                <a:ea typeface="+mn-ea"/>
                <a:cs typeface="+mn-cs"/>
              </a:rPr>
              <a:t> tests. That means there are 82 provisions in the GDPR according to which every controller has to do a balancing of rights and interests. There are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- 3 fairness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- 8 balancing of interest</a:t>
            </a:r>
            <a:r>
              <a:rPr lang="en-US" sz="1200" kern="1200" baseline="0" dirty="0">
                <a:solidFill>
                  <a:schemeClr val="tx1"/>
                </a:solidFill>
                <a:effectLst/>
                <a:latin typeface="+mn-lt"/>
                <a:ea typeface="+mn-ea"/>
                <a:cs typeface="+mn-cs"/>
              </a:rPr>
              <a:t>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- 2 compatibility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- 11 suitability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- 30 necessity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- 12 appropriateness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- 3 proportionality tests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- 13 Risk assessments</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GDPR contains these obligations for every data-processing citizen</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and not just for powerful companies</a:t>
            </a:r>
            <a:r>
              <a:rPr lang="en-US" sz="1200" kern="1200" baseline="0" dirty="0">
                <a:solidFill>
                  <a:schemeClr val="tx1"/>
                </a:solidFill>
                <a:effectLst/>
                <a:latin typeface="+mn-lt"/>
                <a:ea typeface="+mn-ea"/>
                <a:cs typeface="+mn-cs"/>
              </a:rPr>
              <a:t> and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absence of a precise definition of the protected good of the GDPR there is also a lack of clear standards for the various balancing tests. </a:t>
            </a:r>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32</a:t>
            </a:fld>
            <a:endParaRPr lang="de-DE"/>
          </a:p>
        </p:txBody>
      </p:sp>
    </p:spTree>
    <p:extLst>
      <p:ext uri="{BB962C8B-B14F-4D97-AF65-F5344CB8AC3E}">
        <p14:creationId xmlns:p14="http://schemas.microsoft.com/office/powerpoint/2010/main" val="3841989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12. The basic assumption of the GDPR is that there is no longer any such thing as "trivial"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law therefore never sees the processing of personal data as risk-free. It imposes obligations that must be fulfilled preventively, i.e. before any processing can begin. Controllers must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determine the purpose of their processing</a:t>
            </a:r>
          </a:p>
          <a:p>
            <a:r>
              <a:rPr lang="en-US" sz="1200" kern="1200" dirty="0">
                <a:solidFill>
                  <a:schemeClr val="tx1"/>
                </a:solidFill>
                <a:effectLst/>
                <a:latin typeface="+mn-lt"/>
                <a:ea typeface="+mn-ea"/>
                <a:cs typeface="+mn-cs"/>
              </a:rPr>
              <a:t>- define their interest,</a:t>
            </a:r>
          </a:p>
          <a:p>
            <a:r>
              <a:rPr lang="en-US" sz="1200" kern="1200" dirty="0">
                <a:solidFill>
                  <a:schemeClr val="tx1"/>
                </a:solidFill>
                <a:effectLst/>
                <a:latin typeface="+mn-lt"/>
                <a:ea typeface="+mn-ea"/>
                <a:cs typeface="+mn-cs"/>
              </a:rPr>
              <a:t>- seek a legal basis for their actions,</a:t>
            </a:r>
          </a:p>
          <a:p>
            <a:r>
              <a:rPr lang="en-US" sz="1200" kern="1200" dirty="0">
                <a:solidFill>
                  <a:schemeClr val="tx1"/>
                </a:solidFill>
                <a:effectLst/>
                <a:latin typeface="+mn-lt"/>
                <a:ea typeface="+mn-ea"/>
                <a:cs typeface="+mn-cs"/>
              </a:rPr>
              <a:t>- balance rights and interests,</a:t>
            </a:r>
          </a:p>
          <a:p>
            <a:r>
              <a:rPr lang="en-US" sz="1200" kern="1200" dirty="0">
                <a:solidFill>
                  <a:schemeClr val="tx1"/>
                </a:solidFill>
                <a:effectLst/>
                <a:latin typeface="+mn-lt"/>
                <a:ea typeface="+mn-ea"/>
                <a:cs typeface="+mn-cs"/>
              </a:rPr>
              <a:t>- comply with transparency requirements,</a:t>
            </a:r>
          </a:p>
          <a:p>
            <a:r>
              <a:rPr lang="en-US" sz="1200" kern="1200" dirty="0">
                <a:solidFill>
                  <a:schemeClr val="tx1"/>
                </a:solidFill>
                <a:effectLst/>
                <a:latin typeface="+mn-lt"/>
                <a:ea typeface="+mn-ea"/>
                <a:cs typeface="+mn-cs"/>
              </a:rPr>
              <a:t>- cite legal bases,</a:t>
            </a:r>
          </a:p>
          <a:p>
            <a:r>
              <a:rPr lang="en-US" sz="1200" kern="1200" dirty="0">
                <a:solidFill>
                  <a:schemeClr val="tx1"/>
                </a:solidFill>
                <a:effectLst/>
                <a:latin typeface="+mn-lt"/>
                <a:ea typeface="+mn-ea"/>
                <a:cs typeface="+mn-cs"/>
              </a:rPr>
              <a:t>- provide information on legal remedies,</a:t>
            </a:r>
          </a:p>
          <a:p>
            <a:r>
              <a:rPr lang="en-US" sz="1200" kern="1200" dirty="0">
                <a:solidFill>
                  <a:schemeClr val="tx1"/>
                </a:solidFill>
                <a:effectLst/>
                <a:latin typeface="+mn-lt"/>
                <a:ea typeface="+mn-ea"/>
                <a:cs typeface="+mn-cs"/>
              </a:rPr>
              <a:t>- comply with the requirements of written form</a:t>
            </a:r>
          </a:p>
          <a:p>
            <a:r>
              <a:rPr lang="en-US" sz="1200" kern="1200" dirty="0">
                <a:solidFill>
                  <a:schemeClr val="tx1"/>
                </a:solidFill>
                <a:effectLst/>
                <a:latin typeface="+mn-lt"/>
                <a:ea typeface="+mn-ea"/>
                <a:cs typeface="+mn-cs"/>
              </a:rPr>
              <a:t>- comply with the obligation to state reasons</a:t>
            </a:r>
          </a:p>
          <a:p>
            <a:r>
              <a:rPr lang="en-US" sz="1200" kern="1200" dirty="0">
                <a:solidFill>
                  <a:schemeClr val="tx1"/>
                </a:solidFill>
                <a:effectLst/>
                <a:latin typeface="+mn-lt"/>
                <a:ea typeface="+mn-ea"/>
                <a:cs typeface="+mn-cs"/>
              </a:rPr>
              <a:t>- meet the requirements of certainty,</a:t>
            </a:r>
          </a:p>
          <a:p>
            <a:r>
              <a:rPr lang="en-US" sz="1200" kern="1200" dirty="0">
                <a:solidFill>
                  <a:schemeClr val="tx1"/>
                </a:solidFill>
                <a:effectLst/>
                <a:latin typeface="+mn-lt"/>
                <a:ea typeface="+mn-ea"/>
                <a:cs typeface="+mn-cs"/>
              </a:rPr>
              <a:t>- and document everything.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GDPR has a largely preventive character. If you are a controller and you want to process personal data, there is not just one current legal obligation, but a cascade of 68 legal obligations in total.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 hypertrophy of obligations.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in mind the less-is-more paradox: too many obligations lead to the erosion of the will to 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many information, documentation and verification obligations cause bureaucratic costs for citizens, businesses and administrations that is hardly offset by any measurable benefit.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summary, it can be said that the obligations of the GDPR probably represent an encroachment on private autonomy. </a:t>
            </a:r>
          </a:p>
          <a:p>
            <a:endParaRPr lang="en-US" sz="1200" b="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C0346BE-9D56-1A4C-B933-BBAD78B01DB7}" type="slidenum">
              <a:rPr lang="de-DE" smtClean="0"/>
              <a:t>33</a:t>
            </a:fld>
            <a:endParaRPr lang="de-DE"/>
          </a:p>
        </p:txBody>
      </p:sp>
    </p:spTree>
    <p:extLst>
      <p:ext uri="{BB962C8B-B14F-4D97-AF65-F5344CB8AC3E}">
        <p14:creationId xmlns:p14="http://schemas.microsoft.com/office/powerpoint/2010/main" val="330907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12 It is true that the economic or social power of a private party can lead to threats to fundamental rights.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particularly debatable because of the information power of certain internet companies, but also of insurance companies, credit agencies, etc.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in the GDPR the existence of informational asymmetry is irrelevant. Market dominance, discrimination in mass transactions or the provision of public communication spaces do not create stricter rules for the controllers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GDPR does not contain any regulations that are specifically linked to an imbalance of power between the controller and the data subject.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contrary: the GDPR even strengthens the large companies: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Established and large companies obtain consent more quickly and easily than newcomers and SMEs.</a:t>
            </a:r>
          </a:p>
          <a:p>
            <a:r>
              <a:rPr lang="en-US" sz="1200" kern="1200" dirty="0">
                <a:solidFill>
                  <a:schemeClr val="tx1"/>
                </a:solidFill>
                <a:effectLst/>
                <a:latin typeface="+mn-lt"/>
                <a:ea typeface="+mn-ea"/>
                <a:cs typeface="+mn-cs"/>
              </a:rPr>
              <a:t>And they have the money and the manpower to fulfil the rather prescriptive obligations of the GDPR.</a:t>
            </a:r>
          </a:p>
          <a:p>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34</a:t>
            </a:fld>
            <a:endParaRPr lang="de-DE"/>
          </a:p>
        </p:txBody>
      </p:sp>
    </p:spTree>
    <p:extLst>
      <p:ext uri="{BB962C8B-B14F-4D97-AF65-F5344CB8AC3E}">
        <p14:creationId xmlns:p14="http://schemas.microsoft.com/office/powerpoint/2010/main" val="1675855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3352FF7-1CA1-4092-9374-FB4149A28233}" type="slidenum">
              <a:rPr lang="de-DE" smtClean="0"/>
              <a:t>35</a:t>
            </a:fld>
            <a:endParaRPr lang="de-DE"/>
          </a:p>
        </p:txBody>
      </p:sp>
    </p:spTree>
    <p:extLst>
      <p:ext uri="{BB962C8B-B14F-4D97-AF65-F5344CB8AC3E}">
        <p14:creationId xmlns:p14="http://schemas.microsoft.com/office/powerpoint/2010/main" val="1401793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3352FF7-1CA1-4092-9374-FB4149A28233}" type="slidenum">
              <a:rPr lang="de-DE" smtClean="0"/>
              <a:t>36</a:t>
            </a:fld>
            <a:endParaRPr lang="de-DE"/>
          </a:p>
        </p:txBody>
      </p:sp>
    </p:spTree>
    <p:extLst>
      <p:ext uri="{BB962C8B-B14F-4D97-AF65-F5344CB8AC3E}">
        <p14:creationId xmlns:p14="http://schemas.microsoft.com/office/powerpoint/2010/main" val="3173552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What</a:t>
            </a:r>
            <a:r>
              <a:rPr lang="de-DE" dirty="0"/>
              <a:t> </a:t>
            </a:r>
            <a:r>
              <a:rPr lang="de-DE" dirty="0" err="1"/>
              <a:t>can</a:t>
            </a:r>
            <a:r>
              <a:rPr lang="de-DE" dirty="0"/>
              <a:t> </a:t>
            </a:r>
            <a:r>
              <a:rPr lang="de-DE" dirty="0" err="1"/>
              <a:t>be</a:t>
            </a:r>
            <a:r>
              <a:rPr lang="de-DE" dirty="0"/>
              <a:t> </a:t>
            </a:r>
            <a:r>
              <a:rPr lang="de-DE" dirty="0" err="1"/>
              <a:t>done</a:t>
            </a:r>
            <a:r>
              <a:rPr lang="de-DE" dirty="0"/>
              <a:t> in </a:t>
            </a:r>
            <a:r>
              <a:rPr lang="de-DE" dirty="0" err="1"/>
              <a:t>the</a:t>
            </a:r>
            <a:r>
              <a:rPr lang="de-DE" dirty="0"/>
              <a:t> </a:t>
            </a:r>
            <a:r>
              <a:rPr lang="de-DE" dirty="0" err="1"/>
              <a:t>face</a:t>
            </a:r>
            <a:r>
              <a:rPr lang="de-DE" dirty="0"/>
              <a:t> </a:t>
            </a:r>
            <a:r>
              <a:rPr lang="de-DE" dirty="0" err="1"/>
              <a:t>of</a:t>
            </a:r>
            <a:r>
              <a:rPr lang="de-DE" dirty="0"/>
              <a:t> </a:t>
            </a:r>
            <a:r>
              <a:rPr lang="de-DE" dirty="0" err="1"/>
              <a:t>this</a:t>
            </a:r>
            <a:r>
              <a:rPr lang="de-DE" dirty="0"/>
              <a:t> </a:t>
            </a:r>
            <a:r>
              <a:rPr lang="de-DE" dirty="0" err="1"/>
              <a:t>unfortunate</a:t>
            </a:r>
            <a:r>
              <a:rPr lang="de-DE" dirty="0"/>
              <a:t> legal </a:t>
            </a:r>
            <a:r>
              <a:rPr lang="de-DE" dirty="0" err="1"/>
              <a:t>situation</a:t>
            </a:r>
            <a:r>
              <a:rPr lang="de-DE" dirty="0"/>
              <a:t>?</a:t>
            </a:r>
          </a:p>
          <a:p>
            <a:r>
              <a:rPr lang="de-DE" dirty="0" err="1"/>
              <a:t>Well</a:t>
            </a:r>
            <a:r>
              <a:rPr lang="de-DE" dirty="0"/>
              <a:t>, </a:t>
            </a:r>
            <a:r>
              <a:rPr lang="de-DE" dirty="0" err="1"/>
              <a:t>the</a:t>
            </a:r>
            <a:r>
              <a:rPr lang="de-DE" dirty="0"/>
              <a:t> </a:t>
            </a:r>
            <a:r>
              <a:rPr lang="de-DE" dirty="0" err="1"/>
              <a:t>law</a:t>
            </a:r>
            <a:r>
              <a:rPr lang="de-DE" dirty="0"/>
              <a:t> </a:t>
            </a:r>
            <a:r>
              <a:rPr lang="de-DE" dirty="0" err="1"/>
              <a:t>is</a:t>
            </a:r>
            <a:r>
              <a:rPr lang="de-DE" dirty="0"/>
              <a:t> </a:t>
            </a:r>
            <a:r>
              <a:rPr lang="de-DE" dirty="0" err="1"/>
              <a:t>what</a:t>
            </a:r>
            <a:r>
              <a:rPr lang="de-DE" dirty="0"/>
              <a:t> </a:t>
            </a:r>
            <a:r>
              <a:rPr lang="de-DE" dirty="0" err="1"/>
              <a:t>it</a:t>
            </a:r>
            <a:r>
              <a:rPr lang="de-DE" dirty="0"/>
              <a:t> </a:t>
            </a:r>
            <a:r>
              <a:rPr lang="de-DE" dirty="0" err="1"/>
              <a:t>is</a:t>
            </a:r>
            <a:r>
              <a:rPr lang="de-DE" dirty="0"/>
              <a:t>.</a:t>
            </a:r>
          </a:p>
          <a:p>
            <a:endParaRPr lang="de-DE" dirty="0"/>
          </a:p>
          <a:p>
            <a:r>
              <a:rPr lang="de-DE" dirty="0"/>
              <a:t>A </a:t>
            </a:r>
            <a:r>
              <a:rPr lang="de-DE" dirty="0" err="1"/>
              <a:t>major</a:t>
            </a:r>
            <a:r>
              <a:rPr lang="de-DE" dirty="0"/>
              <a:t> </a:t>
            </a:r>
            <a:r>
              <a:rPr lang="de-DE" dirty="0" err="1"/>
              <a:t>data</a:t>
            </a:r>
            <a:r>
              <a:rPr lang="de-DE" dirty="0"/>
              <a:t> </a:t>
            </a:r>
            <a:r>
              <a:rPr lang="de-DE" dirty="0" err="1"/>
              <a:t>protection</a:t>
            </a:r>
            <a:r>
              <a:rPr lang="de-DE" dirty="0"/>
              <a:t> </a:t>
            </a:r>
            <a:r>
              <a:rPr lang="de-DE" dirty="0" err="1"/>
              <a:t>overhaul</a:t>
            </a:r>
            <a:r>
              <a:rPr lang="de-DE" dirty="0"/>
              <a:t> </a:t>
            </a:r>
            <a:r>
              <a:rPr lang="de-DE" dirty="0" err="1"/>
              <a:t>or</a:t>
            </a:r>
            <a:r>
              <a:rPr lang="de-DE" dirty="0"/>
              <a:t> </a:t>
            </a:r>
            <a:r>
              <a:rPr lang="de-DE" dirty="0" err="1"/>
              <a:t>reform</a:t>
            </a:r>
            <a:r>
              <a:rPr lang="de-DE" dirty="0"/>
              <a:t>, </a:t>
            </a:r>
            <a:r>
              <a:rPr lang="de-DE" dirty="0" err="1"/>
              <a:t>or</a:t>
            </a:r>
            <a:r>
              <a:rPr lang="de-DE" dirty="0"/>
              <a:t> </a:t>
            </a:r>
            <a:r>
              <a:rPr lang="de-DE" dirty="0" err="1"/>
              <a:t>even</a:t>
            </a:r>
            <a:r>
              <a:rPr lang="de-DE" dirty="0"/>
              <a:t> </a:t>
            </a:r>
            <a:r>
              <a:rPr lang="de-DE" dirty="0" err="1"/>
              <a:t>revolution</a:t>
            </a:r>
            <a:r>
              <a:rPr lang="de-DE" dirty="0"/>
              <a:t>, </a:t>
            </a:r>
            <a:r>
              <a:rPr lang="de-DE" dirty="0" err="1"/>
              <a:t>is</a:t>
            </a:r>
            <a:r>
              <a:rPr lang="de-DE" dirty="0"/>
              <a:t> </a:t>
            </a:r>
            <a:r>
              <a:rPr lang="de-DE" dirty="0" err="1"/>
              <a:t>unlikely</a:t>
            </a:r>
            <a:r>
              <a:rPr lang="de-DE" dirty="0"/>
              <a:t>. </a:t>
            </a:r>
            <a:r>
              <a:rPr lang="de-DE" dirty="0" err="1"/>
              <a:t>It</a:t>
            </a:r>
            <a:r>
              <a:rPr lang="de-DE" dirty="0"/>
              <a:t> </a:t>
            </a:r>
            <a:r>
              <a:rPr lang="de-DE" dirty="0" err="1"/>
              <a:t>is</a:t>
            </a:r>
            <a:r>
              <a:rPr lang="de-DE" dirty="0"/>
              <a:t> </a:t>
            </a:r>
            <a:r>
              <a:rPr lang="de-DE" dirty="0" err="1"/>
              <a:t>politically</a:t>
            </a:r>
            <a:r>
              <a:rPr lang="de-DE" dirty="0"/>
              <a:t> </a:t>
            </a:r>
            <a:r>
              <a:rPr lang="de-DE" dirty="0" err="1"/>
              <a:t>unenforceable</a:t>
            </a:r>
            <a:r>
              <a:rPr lang="de-DE" dirty="0"/>
              <a:t>. </a:t>
            </a:r>
            <a:r>
              <a:rPr lang="de-DE" dirty="0" err="1"/>
              <a:t>Unfortunately</a:t>
            </a:r>
            <a:r>
              <a:rPr lang="de-DE" dirty="0"/>
              <a:t>, </a:t>
            </a:r>
            <a:r>
              <a:rPr lang="de-DE" dirty="0" err="1"/>
              <a:t>it</a:t>
            </a:r>
            <a:r>
              <a:rPr lang="de-DE" dirty="0"/>
              <a:t> also </a:t>
            </a:r>
            <a:r>
              <a:rPr lang="de-DE" dirty="0" err="1"/>
              <a:t>fails</a:t>
            </a:r>
            <a:r>
              <a:rPr lang="de-DE" dirty="0"/>
              <a:t> </a:t>
            </a:r>
            <a:r>
              <a:rPr lang="de-DE" dirty="0" err="1"/>
              <a:t>because</a:t>
            </a:r>
            <a:r>
              <a:rPr lang="de-DE" dirty="0"/>
              <a:t> </a:t>
            </a:r>
            <a:r>
              <a:rPr lang="de-DE" dirty="0" err="1"/>
              <a:t>of</a:t>
            </a:r>
            <a:r>
              <a:rPr lang="de-DE" dirty="0"/>
              <a:t> </a:t>
            </a:r>
            <a:r>
              <a:rPr lang="de-DE" dirty="0" err="1"/>
              <a:t>the</a:t>
            </a:r>
            <a:r>
              <a:rPr lang="de-DE" dirty="0"/>
              <a:t> European </a:t>
            </a:r>
            <a:r>
              <a:rPr lang="de-DE" dirty="0" err="1"/>
              <a:t>Commission's</a:t>
            </a:r>
            <a:r>
              <a:rPr lang="de-DE" dirty="0"/>
              <a:t> </a:t>
            </a:r>
            <a:r>
              <a:rPr lang="de-DE" dirty="0" err="1"/>
              <a:t>monopoly</a:t>
            </a:r>
            <a:r>
              <a:rPr lang="de-DE" dirty="0"/>
              <a:t> on legislative initiatives. </a:t>
            </a:r>
          </a:p>
          <a:p>
            <a:r>
              <a:rPr lang="de-DE" dirty="0" err="1"/>
              <a:t>Perhaps</a:t>
            </a:r>
            <a:r>
              <a:rPr lang="de-DE" dirty="0"/>
              <a:t> a </a:t>
            </a:r>
            <a:r>
              <a:rPr lang="de-DE" dirty="0" err="1"/>
              <a:t>creeping</a:t>
            </a:r>
            <a:r>
              <a:rPr lang="de-DE" dirty="0"/>
              <a:t> </a:t>
            </a:r>
            <a:r>
              <a:rPr lang="de-DE" dirty="0" err="1"/>
              <a:t>process</a:t>
            </a:r>
            <a:r>
              <a:rPr lang="de-DE" dirty="0"/>
              <a:t> </a:t>
            </a:r>
            <a:r>
              <a:rPr lang="de-DE" dirty="0" err="1"/>
              <a:t>of</a:t>
            </a:r>
            <a:r>
              <a:rPr lang="de-DE" dirty="0"/>
              <a:t> </a:t>
            </a:r>
            <a:r>
              <a:rPr lang="de-DE" dirty="0" err="1"/>
              <a:t>rethinking</a:t>
            </a:r>
            <a:r>
              <a:rPr lang="de-DE" dirty="0"/>
              <a:t> will </a:t>
            </a:r>
            <a:r>
              <a:rPr lang="de-DE" dirty="0" err="1"/>
              <a:t>begin</a:t>
            </a:r>
            <a:r>
              <a:rPr lang="de-DE" dirty="0"/>
              <a:t>.</a:t>
            </a:r>
          </a:p>
          <a:p>
            <a:r>
              <a:rPr lang="de-DE" dirty="0"/>
              <a:t>At least </a:t>
            </a:r>
            <a:r>
              <a:rPr lang="de-DE" dirty="0" err="1"/>
              <a:t>we</a:t>
            </a:r>
            <a:r>
              <a:rPr lang="de-DE" dirty="0"/>
              <a:t> </a:t>
            </a:r>
            <a:r>
              <a:rPr lang="de-DE" dirty="0" err="1"/>
              <a:t>can</a:t>
            </a:r>
            <a:r>
              <a:rPr lang="de-DE" dirty="0"/>
              <a:t> </a:t>
            </a:r>
            <a:r>
              <a:rPr lang="de-DE" dirty="0" err="1"/>
              <a:t>currently</a:t>
            </a:r>
            <a:r>
              <a:rPr lang="de-DE" dirty="0"/>
              <a:t> </a:t>
            </a:r>
            <a:r>
              <a:rPr lang="de-DE" dirty="0" err="1"/>
              <a:t>see</a:t>
            </a:r>
            <a:r>
              <a:rPr lang="de-DE" dirty="0"/>
              <a:t> a </a:t>
            </a:r>
            <a:r>
              <a:rPr lang="de-DE" dirty="0" err="1"/>
              <a:t>move</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one</a:t>
            </a:r>
            <a:r>
              <a:rPr lang="de-DE" dirty="0"/>
              <a:t>-size-</a:t>
            </a:r>
            <a:r>
              <a:rPr lang="de-DE" dirty="0" err="1"/>
              <a:t>fits</a:t>
            </a:r>
            <a:r>
              <a:rPr lang="de-DE" dirty="0"/>
              <a:t>-all </a:t>
            </a:r>
            <a:r>
              <a:rPr lang="de-DE" dirty="0" err="1"/>
              <a:t>solution</a:t>
            </a:r>
            <a:r>
              <a:rPr lang="de-DE" dirty="0"/>
              <a:t>. Rules </a:t>
            </a:r>
            <a:r>
              <a:rPr lang="de-DE" dirty="0" err="1"/>
              <a:t>that</a:t>
            </a:r>
            <a:r>
              <a:rPr lang="de-DE" dirty="0"/>
              <a:t> </a:t>
            </a:r>
            <a:r>
              <a:rPr lang="de-DE" dirty="0" err="1"/>
              <a:t>treat</a:t>
            </a:r>
            <a:r>
              <a:rPr lang="de-DE" dirty="0"/>
              <a:t> all </a:t>
            </a:r>
            <a:r>
              <a:rPr lang="de-DE" dirty="0" err="1"/>
              <a:t>data-related</a:t>
            </a:r>
            <a:r>
              <a:rPr lang="de-DE" dirty="0"/>
              <a:t> </a:t>
            </a:r>
            <a:r>
              <a:rPr lang="de-DE" dirty="0" err="1"/>
              <a:t>matters</a:t>
            </a:r>
            <a:r>
              <a:rPr lang="de-DE" dirty="0"/>
              <a:t> </a:t>
            </a:r>
            <a:r>
              <a:rPr lang="de-DE" dirty="0" err="1"/>
              <a:t>the</a:t>
            </a:r>
            <a:r>
              <a:rPr lang="de-DE" dirty="0"/>
              <a:t> same </a:t>
            </a:r>
            <a:r>
              <a:rPr lang="de-DE" dirty="0" err="1"/>
              <a:t>are</a:t>
            </a:r>
            <a:r>
              <a:rPr lang="de-DE" dirty="0"/>
              <a:t> </a:t>
            </a:r>
            <a:r>
              <a:rPr lang="de-DE" dirty="0" err="1"/>
              <a:t>definitely</a:t>
            </a:r>
            <a:r>
              <a:rPr lang="de-DE" dirty="0"/>
              <a:t> not sensible. </a:t>
            </a:r>
            <a:r>
              <a:rPr lang="de-DE" dirty="0" err="1"/>
              <a:t>Sector-specific</a:t>
            </a:r>
            <a:r>
              <a:rPr lang="de-DE" dirty="0"/>
              <a:t> </a:t>
            </a:r>
            <a:r>
              <a:rPr lang="de-DE" dirty="0" err="1"/>
              <a:t>regulations</a:t>
            </a:r>
            <a:r>
              <a:rPr lang="de-DE" dirty="0"/>
              <a:t> </a:t>
            </a:r>
            <a:r>
              <a:rPr lang="de-DE" dirty="0" err="1"/>
              <a:t>would</a:t>
            </a:r>
            <a:r>
              <a:rPr lang="de-DE" dirty="0"/>
              <a:t> </a:t>
            </a:r>
            <a:r>
              <a:rPr lang="de-DE" dirty="0" err="1"/>
              <a:t>be</a:t>
            </a:r>
            <a:r>
              <a:rPr lang="de-DE" dirty="0"/>
              <a:t> </a:t>
            </a:r>
            <a:r>
              <a:rPr lang="de-DE" dirty="0" err="1"/>
              <a:t>better</a:t>
            </a:r>
            <a:r>
              <a:rPr lang="de-DE" dirty="0"/>
              <a:t>. The EU </a:t>
            </a:r>
            <a:r>
              <a:rPr lang="de-DE" dirty="0" err="1"/>
              <a:t>data</a:t>
            </a:r>
            <a:r>
              <a:rPr lang="de-DE" dirty="0"/>
              <a:t> </a:t>
            </a:r>
            <a:r>
              <a:rPr lang="de-DE" dirty="0" err="1"/>
              <a:t>spaces</a:t>
            </a:r>
            <a:r>
              <a:rPr lang="de-DE" dirty="0"/>
              <a:t> </a:t>
            </a:r>
            <a:r>
              <a:rPr lang="de-DE" dirty="0" err="1"/>
              <a:t>point</a:t>
            </a:r>
            <a:r>
              <a:rPr lang="de-DE" dirty="0"/>
              <a:t> in </a:t>
            </a:r>
            <a:r>
              <a:rPr lang="de-DE" dirty="0" err="1"/>
              <a:t>this</a:t>
            </a:r>
            <a:r>
              <a:rPr lang="de-DE" dirty="0"/>
              <a:t> </a:t>
            </a:r>
            <a:r>
              <a:rPr lang="de-DE" dirty="0" err="1"/>
              <a:t>direction</a:t>
            </a:r>
            <a:r>
              <a:rPr lang="de-DE" dirty="0"/>
              <a:t>.</a:t>
            </a:r>
          </a:p>
          <a:p>
            <a:r>
              <a:rPr lang="de-DE" dirty="0"/>
              <a:t>In </a:t>
            </a:r>
            <a:r>
              <a:rPr lang="de-DE" dirty="0" err="1"/>
              <a:t>the</a:t>
            </a:r>
            <a:r>
              <a:rPr lang="de-DE" dirty="0"/>
              <a:t> legal </a:t>
            </a:r>
            <a:r>
              <a:rPr lang="de-DE" dirty="0" err="1"/>
              <a:t>policy</a:t>
            </a:r>
            <a:r>
              <a:rPr lang="de-DE" dirty="0"/>
              <a:t> </a:t>
            </a:r>
            <a:r>
              <a:rPr lang="de-DE" dirty="0" err="1"/>
              <a:t>debate</a:t>
            </a:r>
            <a:r>
              <a:rPr lang="de-DE" dirty="0"/>
              <a:t>, I also </a:t>
            </a:r>
            <a:r>
              <a:rPr lang="de-DE" dirty="0" err="1"/>
              <a:t>observe</a:t>
            </a:r>
            <a:r>
              <a:rPr lang="de-DE" dirty="0"/>
              <a:t> a </a:t>
            </a:r>
            <a:r>
              <a:rPr lang="de-DE" dirty="0" err="1"/>
              <a:t>shift</a:t>
            </a:r>
            <a:r>
              <a:rPr lang="de-DE" dirty="0"/>
              <a:t> </a:t>
            </a:r>
            <a:r>
              <a:rPr lang="de-DE" dirty="0" err="1"/>
              <a:t>towards</a:t>
            </a:r>
            <a:r>
              <a:rPr lang="de-DE" dirty="0"/>
              <a:t> </a:t>
            </a:r>
            <a:r>
              <a:rPr lang="de-DE" dirty="0" err="1"/>
              <a:t>the</a:t>
            </a:r>
            <a:r>
              <a:rPr lang="de-DE" dirty="0"/>
              <a:t> </a:t>
            </a:r>
            <a:r>
              <a:rPr lang="de-DE" dirty="0" err="1"/>
              <a:t>benefits</a:t>
            </a:r>
            <a:r>
              <a:rPr lang="de-DE" dirty="0"/>
              <a:t> </a:t>
            </a:r>
            <a:r>
              <a:rPr lang="de-DE" dirty="0" err="1"/>
              <a:t>of</a:t>
            </a:r>
            <a:r>
              <a:rPr lang="de-DE" dirty="0"/>
              <a:t> </a:t>
            </a:r>
            <a:r>
              <a:rPr lang="de-DE" dirty="0" err="1"/>
              <a:t>data</a:t>
            </a:r>
            <a:r>
              <a:rPr lang="de-DE" dirty="0"/>
              <a:t> </a:t>
            </a:r>
            <a:r>
              <a:rPr lang="de-DE" dirty="0" err="1"/>
              <a:t>processing</a:t>
            </a:r>
            <a:r>
              <a:rPr lang="de-DE" dirty="0"/>
              <a:t>. Data </a:t>
            </a:r>
            <a:r>
              <a:rPr lang="de-DE" dirty="0" err="1"/>
              <a:t>trusts</a:t>
            </a:r>
            <a:r>
              <a:rPr lang="de-DE" dirty="0"/>
              <a:t>, </a:t>
            </a:r>
            <a:r>
              <a:rPr lang="de-DE" dirty="0" err="1"/>
              <a:t>data</a:t>
            </a:r>
            <a:r>
              <a:rPr lang="de-DE" dirty="0"/>
              <a:t> </a:t>
            </a:r>
            <a:r>
              <a:rPr lang="de-DE" dirty="0" err="1"/>
              <a:t>donation</a:t>
            </a:r>
            <a:r>
              <a:rPr lang="de-DE" dirty="0"/>
              <a:t>, </a:t>
            </a:r>
            <a:r>
              <a:rPr lang="de-DE" dirty="0" err="1"/>
              <a:t>data</a:t>
            </a:r>
            <a:r>
              <a:rPr lang="de-DE" dirty="0"/>
              <a:t> </a:t>
            </a:r>
            <a:r>
              <a:rPr lang="de-DE" dirty="0" err="1"/>
              <a:t>altruism</a:t>
            </a:r>
            <a:r>
              <a:rPr lang="de-DE" dirty="0"/>
              <a:t> </a:t>
            </a:r>
            <a:r>
              <a:rPr lang="de-DE" dirty="0" err="1"/>
              <a:t>are</a:t>
            </a:r>
            <a:r>
              <a:rPr lang="de-DE" dirty="0"/>
              <a:t> </a:t>
            </a:r>
            <a:r>
              <a:rPr lang="de-DE" dirty="0" err="1"/>
              <a:t>the</a:t>
            </a:r>
            <a:r>
              <a:rPr lang="de-DE" dirty="0"/>
              <a:t> </a:t>
            </a:r>
            <a:r>
              <a:rPr lang="de-DE" dirty="0" err="1"/>
              <a:t>keywords</a:t>
            </a:r>
            <a:r>
              <a:rPr lang="de-DE" dirty="0"/>
              <a:t>. These </a:t>
            </a:r>
            <a:r>
              <a:rPr lang="de-DE" dirty="0" err="1"/>
              <a:t>are</a:t>
            </a:r>
            <a:r>
              <a:rPr lang="de-DE" dirty="0"/>
              <a:t> all still </a:t>
            </a:r>
            <a:r>
              <a:rPr lang="de-DE" dirty="0" err="1"/>
              <a:t>tender</a:t>
            </a:r>
            <a:r>
              <a:rPr lang="de-DE" dirty="0"/>
              <a:t> </a:t>
            </a:r>
            <a:r>
              <a:rPr lang="de-DE" dirty="0" err="1"/>
              <a:t>shoots</a:t>
            </a:r>
            <a:r>
              <a:rPr lang="de-DE" dirty="0"/>
              <a:t>. But </a:t>
            </a:r>
            <a:r>
              <a:rPr lang="de-DE" dirty="0" err="1"/>
              <a:t>the</a:t>
            </a:r>
            <a:r>
              <a:rPr lang="de-DE" dirty="0"/>
              <a:t> </a:t>
            </a:r>
            <a:r>
              <a:rPr lang="de-DE" dirty="0" err="1"/>
              <a:t>opening</a:t>
            </a:r>
            <a:r>
              <a:rPr lang="de-DE" dirty="0"/>
              <a:t> </a:t>
            </a:r>
            <a:r>
              <a:rPr lang="de-DE" dirty="0" err="1"/>
              <a:t>clauses</a:t>
            </a:r>
            <a:r>
              <a:rPr lang="de-DE" dirty="0"/>
              <a:t> </a:t>
            </a:r>
            <a:r>
              <a:rPr lang="de-DE" dirty="0" err="1"/>
              <a:t>of</a:t>
            </a:r>
            <a:r>
              <a:rPr lang="de-DE" dirty="0"/>
              <a:t> </a:t>
            </a:r>
            <a:r>
              <a:rPr lang="de-DE" dirty="0" err="1"/>
              <a:t>the</a:t>
            </a:r>
            <a:r>
              <a:rPr lang="de-DE" dirty="0"/>
              <a:t> GDPR </a:t>
            </a:r>
            <a:r>
              <a:rPr lang="de-DE" dirty="0" err="1"/>
              <a:t>allow</a:t>
            </a:r>
            <a:r>
              <a:rPr lang="de-DE" dirty="0"/>
              <a:t> </a:t>
            </a:r>
            <a:r>
              <a:rPr lang="de-DE" dirty="0" err="1"/>
              <a:t>for</a:t>
            </a:r>
            <a:r>
              <a:rPr lang="de-DE" dirty="0"/>
              <a:t> </a:t>
            </a:r>
            <a:r>
              <a:rPr lang="de-DE" dirty="0" err="1"/>
              <a:t>the</a:t>
            </a:r>
            <a:r>
              <a:rPr lang="de-DE" dirty="0"/>
              <a:t> </a:t>
            </a:r>
            <a:r>
              <a:rPr lang="de-DE" dirty="0" err="1"/>
              <a:t>enactment</a:t>
            </a:r>
            <a:r>
              <a:rPr lang="de-DE" dirty="0"/>
              <a:t> </a:t>
            </a:r>
            <a:r>
              <a:rPr lang="de-DE" dirty="0" err="1"/>
              <a:t>of</a:t>
            </a:r>
            <a:r>
              <a:rPr lang="de-DE" dirty="0"/>
              <a:t> </a:t>
            </a:r>
            <a:r>
              <a:rPr lang="de-DE" dirty="0" err="1"/>
              <a:t>sector-specific</a:t>
            </a:r>
            <a:r>
              <a:rPr lang="de-DE" dirty="0"/>
              <a:t> </a:t>
            </a:r>
            <a:r>
              <a:rPr lang="de-DE" dirty="0" err="1"/>
              <a:t>regulations</a:t>
            </a:r>
            <a:r>
              <a:rPr lang="de-DE" dirty="0"/>
              <a:t>.</a:t>
            </a:r>
          </a:p>
          <a:p>
            <a:r>
              <a:rPr lang="de-DE" dirty="0"/>
              <a:t>Data </a:t>
            </a:r>
            <a:r>
              <a:rPr lang="de-DE" dirty="0" err="1"/>
              <a:t>use</a:t>
            </a:r>
            <a:r>
              <a:rPr lang="de-DE" dirty="0"/>
              <a:t> </a:t>
            </a:r>
            <a:r>
              <a:rPr lang="de-DE" dirty="0" err="1"/>
              <a:t>regulations</a:t>
            </a:r>
            <a:r>
              <a:rPr lang="de-DE" dirty="0"/>
              <a:t> </a:t>
            </a:r>
            <a:r>
              <a:rPr lang="de-DE" dirty="0" err="1"/>
              <a:t>could</a:t>
            </a:r>
            <a:r>
              <a:rPr lang="de-DE" dirty="0"/>
              <a:t> </a:t>
            </a:r>
            <a:r>
              <a:rPr lang="de-DE" dirty="0" err="1"/>
              <a:t>be</a:t>
            </a:r>
            <a:r>
              <a:rPr lang="de-DE" dirty="0"/>
              <a:t> </a:t>
            </a:r>
            <a:r>
              <a:rPr lang="de-DE" dirty="0" err="1"/>
              <a:t>enacted</a:t>
            </a:r>
            <a:r>
              <a:rPr lang="de-DE" dirty="0"/>
              <a:t>.</a:t>
            </a:r>
          </a:p>
          <a:p>
            <a:r>
              <a:rPr lang="de-DE" dirty="0"/>
              <a:t>Data </a:t>
            </a:r>
            <a:r>
              <a:rPr lang="de-DE" dirty="0" err="1"/>
              <a:t>use</a:t>
            </a:r>
            <a:r>
              <a:rPr lang="de-DE" dirty="0"/>
              <a:t> in </a:t>
            </a:r>
            <a:r>
              <a:rPr lang="de-DE" dirty="0" err="1"/>
              <a:t>the</a:t>
            </a:r>
            <a:r>
              <a:rPr lang="de-DE" dirty="0"/>
              <a:t> </a:t>
            </a:r>
            <a:r>
              <a:rPr lang="de-DE" dirty="0" err="1"/>
              <a:t>public</a:t>
            </a:r>
            <a:r>
              <a:rPr lang="de-DE" dirty="0"/>
              <a:t> </a:t>
            </a:r>
            <a:r>
              <a:rPr lang="de-DE" dirty="0" err="1"/>
              <a:t>interest</a:t>
            </a:r>
            <a:r>
              <a:rPr lang="de-DE" dirty="0"/>
              <a:t> </a:t>
            </a:r>
            <a:r>
              <a:rPr lang="de-DE" dirty="0" err="1"/>
              <a:t>could</a:t>
            </a:r>
            <a:r>
              <a:rPr lang="de-DE" dirty="0"/>
              <a:t> </a:t>
            </a:r>
            <a:r>
              <a:rPr lang="de-DE" dirty="0" err="1"/>
              <a:t>be</a:t>
            </a:r>
            <a:r>
              <a:rPr lang="de-DE" dirty="0"/>
              <a:t> </a:t>
            </a:r>
            <a:r>
              <a:rPr lang="de-DE" dirty="0" err="1"/>
              <a:t>privileged</a:t>
            </a:r>
            <a:r>
              <a:rPr lang="de-DE" dirty="0"/>
              <a:t>.</a:t>
            </a:r>
          </a:p>
          <a:p>
            <a:r>
              <a:rPr lang="de-DE" dirty="0" err="1"/>
              <a:t>Benefit</a:t>
            </a:r>
            <a:r>
              <a:rPr lang="de-DE" dirty="0"/>
              <a:t> </a:t>
            </a:r>
            <a:r>
              <a:rPr lang="de-DE" dirty="0" err="1"/>
              <a:t>could</a:t>
            </a:r>
            <a:r>
              <a:rPr lang="de-DE" dirty="0"/>
              <a:t> </a:t>
            </a:r>
            <a:r>
              <a:rPr lang="de-DE" dirty="0" err="1"/>
              <a:t>be</a:t>
            </a:r>
            <a:r>
              <a:rPr lang="de-DE" dirty="0"/>
              <a:t> </a:t>
            </a:r>
            <a:r>
              <a:rPr lang="de-DE" dirty="0" err="1"/>
              <a:t>introduced</a:t>
            </a:r>
            <a:r>
              <a:rPr lang="de-DE" dirty="0"/>
              <a:t> </a:t>
            </a:r>
            <a:r>
              <a:rPr lang="de-DE" dirty="0" err="1"/>
              <a:t>as</a:t>
            </a:r>
            <a:r>
              <a:rPr lang="de-DE" dirty="0"/>
              <a:t> a </a:t>
            </a:r>
            <a:r>
              <a:rPr lang="de-DE" dirty="0" err="1"/>
              <a:t>category</a:t>
            </a:r>
            <a:r>
              <a:rPr lang="de-DE" dirty="0"/>
              <a:t> </a:t>
            </a:r>
            <a:r>
              <a:rPr lang="de-DE" dirty="0" err="1"/>
              <a:t>of</a:t>
            </a:r>
            <a:r>
              <a:rPr lang="de-DE" dirty="0"/>
              <a:t> </a:t>
            </a:r>
            <a:r>
              <a:rPr lang="de-DE" dirty="0" err="1"/>
              <a:t>data</a:t>
            </a:r>
            <a:r>
              <a:rPr lang="de-DE" dirty="0"/>
              <a:t> </a:t>
            </a:r>
            <a:r>
              <a:rPr lang="de-DE" dirty="0" err="1"/>
              <a:t>protection</a:t>
            </a:r>
            <a:r>
              <a:rPr lang="de-DE" dirty="0"/>
              <a:t>.</a:t>
            </a:r>
          </a:p>
          <a:p>
            <a:r>
              <a:rPr lang="de-DE" dirty="0"/>
              <a:t>The GDPR </a:t>
            </a:r>
            <a:r>
              <a:rPr lang="de-DE" dirty="0" err="1"/>
              <a:t>can</a:t>
            </a:r>
            <a:r>
              <a:rPr lang="de-DE" dirty="0"/>
              <a:t> also </a:t>
            </a:r>
            <a:r>
              <a:rPr lang="de-DE" dirty="0" err="1"/>
              <a:t>be</a:t>
            </a:r>
            <a:r>
              <a:rPr lang="de-DE" dirty="0"/>
              <a:t> </a:t>
            </a:r>
            <a:r>
              <a:rPr lang="de-DE" dirty="0" err="1"/>
              <a:t>interpreted</a:t>
            </a:r>
            <a:r>
              <a:rPr lang="de-DE" dirty="0"/>
              <a:t> </a:t>
            </a:r>
            <a:r>
              <a:rPr lang="de-DE" dirty="0" err="1"/>
              <a:t>differently</a:t>
            </a:r>
            <a:r>
              <a:rPr lang="de-DE" dirty="0"/>
              <a:t>.</a:t>
            </a:r>
          </a:p>
          <a:p>
            <a:endParaRPr lang="de-DE" dirty="0"/>
          </a:p>
          <a:p>
            <a:r>
              <a:rPr lang="de-DE" dirty="0" err="1"/>
              <a:t>Perhaps</a:t>
            </a:r>
            <a:r>
              <a:rPr lang="de-DE" dirty="0"/>
              <a:t> </a:t>
            </a:r>
            <a:r>
              <a:rPr lang="de-DE" dirty="0" err="1"/>
              <a:t>it</a:t>
            </a:r>
            <a:r>
              <a:rPr lang="de-DE" dirty="0"/>
              <a:t> will </a:t>
            </a:r>
            <a:r>
              <a:rPr lang="de-DE" dirty="0" err="1"/>
              <a:t>be</a:t>
            </a:r>
            <a:r>
              <a:rPr lang="de-DE" dirty="0"/>
              <a:t> </a:t>
            </a:r>
            <a:r>
              <a:rPr lang="de-DE" dirty="0" err="1"/>
              <a:t>possible</a:t>
            </a:r>
            <a:r>
              <a:rPr lang="de-DE" dirty="0"/>
              <a:t> </a:t>
            </a:r>
            <a:r>
              <a:rPr lang="de-DE" dirty="0" err="1"/>
              <a:t>to</a:t>
            </a:r>
            <a:r>
              <a:rPr lang="de-DE" dirty="0"/>
              <a:t> </a:t>
            </a:r>
            <a:r>
              <a:rPr lang="de-DE" dirty="0" err="1"/>
              <a:t>see</a:t>
            </a:r>
            <a:r>
              <a:rPr lang="de-DE" dirty="0"/>
              <a:t> </a:t>
            </a:r>
            <a:r>
              <a:rPr lang="de-DE" dirty="0" err="1"/>
              <a:t>data</a:t>
            </a:r>
            <a:r>
              <a:rPr lang="de-DE" dirty="0"/>
              <a:t> </a:t>
            </a:r>
            <a:r>
              <a:rPr lang="de-DE" dirty="0" err="1"/>
              <a:t>protection</a:t>
            </a:r>
            <a:r>
              <a:rPr lang="de-DE" dirty="0"/>
              <a:t> </a:t>
            </a:r>
            <a:r>
              <a:rPr lang="de-DE" dirty="0" err="1"/>
              <a:t>law</a:t>
            </a:r>
            <a:r>
              <a:rPr lang="de-DE" dirty="0"/>
              <a:t> not </a:t>
            </a:r>
            <a:r>
              <a:rPr lang="de-DE" dirty="0" err="1"/>
              <a:t>only</a:t>
            </a:r>
            <a:r>
              <a:rPr lang="de-DE" dirty="0"/>
              <a:t> </a:t>
            </a:r>
            <a:r>
              <a:rPr lang="de-DE" dirty="0" err="1"/>
              <a:t>as</a:t>
            </a:r>
            <a:r>
              <a:rPr lang="de-DE" dirty="0"/>
              <a:t> a </a:t>
            </a:r>
            <a:r>
              <a:rPr lang="de-DE" dirty="0" err="1"/>
              <a:t>right</a:t>
            </a:r>
            <a:r>
              <a:rPr lang="de-DE" dirty="0"/>
              <a:t> </a:t>
            </a:r>
            <a:r>
              <a:rPr lang="de-DE" dirty="0" err="1"/>
              <a:t>to</a:t>
            </a:r>
            <a:r>
              <a:rPr lang="de-DE" dirty="0"/>
              <a:t> </a:t>
            </a:r>
            <a:r>
              <a:rPr lang="de-DE" dirty="0" err="1"/>
              <a:t>prevent</a:t>
            </a:r>
            <a:r>
              <a:rPr lang="de-DE" dirty="0"/>
              <a:t>, but </a:t>
            </a:r>
            <a:r>
              <a:rPr lang="de-DE" dirty="0" err="1"/>
              <a:t>to</a:t>
            </a:r>
            <a:r>
              <a:rPr lang="de-DE" dirty="0"/>
              <a:t> </a:t>
            </a:r>
            <a:r>
              <a:rPr lang="de-DE" dirty="0" err="1"/>
              <a:t>transform</a:t>
            </a:r>
            <a:r>
              <a:rPr lang="de-DE" dirty="0"/>
              <a:t> </a:t>
            </a:r>
            <a:r>
              <a:rPr lang="de-DE" dirty="0" err="1"/>
              <a:t>it</a:t>
            </a:r>
            <a:r>
              <a:rPr lang="de-DE" dirty="0"/>
              <a:t> </a:t>
            </a:r>
            <a:r>
              <a:rPr lang="de-DE" dirty="0" err="1"/>
              <a:t>into</a:t>
            </a:r>
            <a:r>
              <a:rPr lang="de-DE" dirty="0"/>
              <a:t> a </a:t>
            </a:r>
            <a:r>
              <a:rPr lang="de-DE" dirty="0" err="1"/>
              <a:t>right</a:t>
            </a:r>
            <a:r>
              <a:rPr lang="de-DE" dirty="0"/>
              <a:t> </a:t>
            </a:r>
            <a:r>
              <a:rPr lang="de-DE" dirty="0" err="1"/>
              <a:t>to</a:t>
            </a:r>
            <a:r>
              <a:rPr lang="de-DE" dirty="0"/>
              <a:t> </a:t>
            </a:r>
            <a:r>
              <a:rPr lang="de-DE" dirty="0" err="1"/>
              <a:t>enable</a:t>
            </a:r>
            <a:r>
              <a:rPr lang="de-DE" dirty="0"/>
              <a:t>. </a:t>
            </a:r>
            <a:r>
              <a:rPr lang="de-DE" dirty="0" err="1"/>
              <a:t>It</a:t>
            </a:r>
            <a:r>
              <a:rPr lang="de-DE" dirty="0"/>
              <a:t> </a:t>
            </a:r>
            <a:r>
              <a:rPr lang="de-DE" dirty="0" err="1"/>
              <a:t>is</a:t>
            </a:r>
            <a:r>
              <a:rPr lang="de-DE" dirty="0"/>
              <a:t> </a:t>
            </a:r>
            <a:r>
              <a:rPr lang="de-DE" dirty="0" err="1"/>
              <a:t>to</a:t>
            </a:r>
            <a:r>
              <a:rPr lang="de-DE" dirty="0"/>
              <a:t> </a:t>
            </a:r>
            <a:r>
              <a:rPr lang="de-DE" dirty="0" err="1"/>
              <a:t>be</a:t>
            </a:r>
            <a:r>
              <a:rPr lang="de-DE" dirty="0"/>
              <a:t> </a:t>
            </a:r>
            <a:r>
              <a:rPr lang="de-DE" dirty="0" err="1"/>
              <a:t>hoped</a:t>
            </a:r>
            <a:r>
              <a:rPr lang="de-DE" dirty="0"/>
              <a:t>.</a:t>
            </a:r>
          </a:p>
          <a:p>
            <a:r>
              <a:rPr lang="de-DE" dirty="0"/>
              <a:t> </a:t>
            </a:r>
          </a:p>
          <a:p>
            <a:endParaRPr lang="de-DE" dirty="0"/>
          </a:p>
          <a:p>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38</a:t>
            </a:fld>
            <a:endParaRPr lang="de-DE"/>
          </a:p>
        </p:txBody>
      </p:sp>
    </p:spTree>
    <p:extLst>
      <p:ext uri="{BB962C8B-B14F-4D97-AF65-F5344CB8AC3E}">
        <p14:creationId xmlns:p14="http://schemas.microsoft.com/office/powerpoint/2010/main" val="557698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The GDPR </a:t>
            </a:r>
            <a:r>
              <a:rPr lang="de-DE" baseline="0" dirty="0" err="1"/>
              <a:t>creates</a:t>
            </a:r>
            <a:r>
              <a:rPr lang="de-DE" baseline="0" dirty="0"/>
              <a:t> </a:t>
            </a:r>
            <a:r>
              <a:rPr lang="de-DE" baseline="0" dirty="0" err="1"/>
              <a:t>t</a:t>
            </a:r>
            <a:r>
              <a:rPr lang="de-DE" dirty="0" err="1"/>
              <a:t>remendous</a:t>
            </a:r>
            <a:r>
              <a:rPr lang="de-DE" dirty="0"/>
              <a:t> </a:t>
            </a:r>
            <a:r>
              <a:rPr lang="de-DE" dirty="0" err="1"/>
              <a:t>problems</a:t>
            </a:r>
            <a:r>
              <a:rPr lang="de-DE" dirty="0"/>
              <a:t>. </a:t>
            </a:r>
            <a:r>
              <a:rPr lang="de-DE" dirty="0" err="1"/>
              <a:t>Here</a:t>
            </a:r>
            <a:r>
              <a:rPr lang="de-DE" baseline="0" dirty="0"/>
              <a:t> </a:t>
            </a:r>
            <a:r>
              <a:rPr lang="de-DE" baseline="0" dirty="0" err="1"/>
              <a:t>is</a:t>
            </a:r>
            <a:r>
              <a:rPr lang="de-DE" baseline="0" dirty="0"/>
              <a:t> </a:t>
            </a:r>
            <a:r>
              <a:rPr lang="de-DE" baseline="0" dirty="0" err="1"/>
              <a:t>the</a:t>
            </a:r>
            <a:r>
              <a:rPr lang="de-DE" baseline="0" dirty="0"/>
              <a:t> </a:t>
            </a:r>
            <a:r>
              <a:rPr lang="de-DE" baseline="0" dirty="0" err="1"/>
              <a:t>case</a:t>
            </a:r>
            <a:r>
              <a:rPr lang="de-DE" baseline="0" dirty="0"/>
              <a:t> </a:t>
            </a:r>
            <a:r>
              <a:rPr lang="de-DE" baseline="0" dirty="0" err="1"/>
              <a:t>for</a:t>
            </a:r>
            <a:r>
              <a:rPr lang="de-DE" baseline="0" dirty="0"/>
              <a:t> fundamental </a:t>
            </a:r>
            <a:r>
              <a:rPr lang="de-DE" baseline="0" dirty="0" err="1"/>
              <a:t>criticism</a:t>
            </a:r>
            <a:r>
              <a:rPr lang="de-D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GDPR creates tremendous problems. Here is the case for fundamental criticism.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A pervasive legal ambiguity persists</a:t>
            </a:r>
            <a:r>
              <a:rPr lang="en-US" sz="1800" dirty="0">
                <a:effectLst/>
                <a:latin typeface="Arial" panose="020B0604020202020204" pitchFamily="34" charset="0"/>
                <a:ea typeface="Calibri" panose="020F0502020204030204" pitchFamily="34" charset="0"/>
                <a:cs typeface="Times New Roman" panose="02020603050405020304" pitchFamily="18" charset="0"/>
              </a:rPr>
              <a:t> even 6 years after the GDPR came into force - </a:t>
            </a:r>
            <a:r>
              <a:rPr lang="en-US" sz="1800" dirty="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evidenced by the excess of round about fifty preliminary decision procedures pending before the European Court of Justice., even </a:t>
            </a:r>
            <a:r>
              <a:rPr lang="en-US" sz="1800" dirty="0" err="1">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sextennially</a:t>
            </a:r>
            <a:r>
              <a:rPr lang="en-US" sz="1800" dirty="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 post-enactment of the GDPR,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The GDPR creates huge bureaucratic burdens.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We see an impressive unwillingness to comply with the legal regime – and </a:t>
            </a:r>
            <a:r>
              <a:rPr lang="en-US" sz="18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a phenomenon denoted in German as the '</a:t>
            </a:r>
            <a:r>
              <a:rPr lang="en-US" sz="18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Vollzugsdefizit</a:t>
            </a:r>
            <a:r>
              <a:rPr lang="en-US" sz="18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 the enforcement deficit.</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Amidst the Corona pandemic, a discord emerged between the imperatives of data protection and public health safeguarding.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My impression is that the criticism expressed about the GDPR is only the tip of the iceberg. There is even more displeasure with the GDPR that remains unspoken.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One reason for the silent displeasure is that the structural deficits of the GDPR are not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recognised</a:t>
            </a:r>
            <a:r>
              <a:rPr lang="en-US" sz="1800" dirty="0">
                <a:effectLst/>
                <a:latin typeface="Arial" panose="020B0604020202020204" pitchFamily="34" charset="0"/>
                <a:ea typeface="Calibri" panose="020F0502020204030204" pitchFamily="34" charset="0"/>
                <a:cs typeface="Times New Roman" panose="02020603050405020304" pitchFamily="18" charset="0"/>
              </a:rPr>
              <a:t>, and therefore not named.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Let me identify 13 of these structural deficits.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5</a:t>
            </a:fld>
            <a:endParaRPr lang="de-DE"/>
          </a:p>
        </p:txBody>
      </p:sp>
    </p:spTree>
    <p:extLst>
      <p:ext uri="{BB962C8B-B14F-4D97-AF65-F5344CB8AC3E}">
        <p14:creationId xmlns:p14="http://schemas.microsoft.com/office/powerpoint/2010/main" val="193503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GDPR follows a "one size fits all" approach.</a:t>
            </a:r>
          </a:p>
          <a:p>
            <a:r>
              <a:rPr lang="en-US" sz="1200" kern="1200" dirty="0">
                <a:solidFill>
                  <a:schemeClr val="tx1"/>
                </a:solidFill>
                <a:effectLst/>
                <a:latin typeface="+mn-lt"/>
                <a:ea typeface="+mn-ea"/>
                <a:cs typeface="+mn-cs"/>
              </a:rPr>
              <a:t>The same obligations apply to </a:t>
            </a:r>
            <a:r>
              <a:rPr lang="en-US" sz="1200" b="1" kern="1200" dirty="0">
                <a:solidFill>
                  <a:schemeClr val="tx1"/>
                </a:solidFill>
                <a:effectLst/>
                <a:latin typeface="+mn-lt"/>
                <a:ea typeface="+mn-ea"/>
                <a:cs typeface="+mn-cs"/>
              </a:rPr>
              <a:t>every controller</a:t>
            </a:r>
            <a:r>
              <a:rPr lang="en-US" sz="1200" kern="1200" dirty="0">
                <a:solidFill>
                  <a:schemeClr val="tx1"/>
                </a:solidFill>
                <a:effectLst/>
                <a:latin typeface="+mn-lt"/>
                <a:ea typeface="+mn-ea"/>
                <a:cs typeface="+mn-cs"/>
              </a:rPr>
              <a:t>. GAFA - Google, Amazon, Facebook and Apple - have to fulfil the same obligations as the bakery around the corner. The tax authority has the same obligations as the blogger, the hobby photographer and the sports club. The pharma industry has the same obligations as non-profit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same obligations apply to </a:t>
            </a:r>
            <a:r>
              <a:rPr lang="en-US" sz="1200" b="1" kern="1200" dirty="0">
                <a:solidFill>
                  <a:schemeClr val="tx1"/>
                </a:solidFill>
                <a:effectLst/>
                <a:latin typeface="+mn-lt"/>
                <a:ea typeface="+mn-ea"/>
                <a:cs typeface="+mn-cs"/>
              </a:rPr>
              <a:t>every processing </a:t>
            </a:r>
            <a:r>
              <a:rPr lang="en-US" sz="1200" kern="1200" dirty="0">
                <a:solidFill>
                  <a:schemeClr val="tx1"/>
                </a:solidFill>
                <a:effectLst/>
                <a:latin typeface="+mn-lt"/>
                <a:ea typeface="+mn-ea"/>
                <a:cs typeface="+mn-cs"/>
              </a:rPr>
              <a:t>- regardless of whether money is earned with the processing or not, whether the processing is self-interested or serves the common good, whether private or public purposes are pursued, whether it is an everyday process or a complicated algorithm.</a:t>
            </a:r>
            <a:endParaRPr lang="de-D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"one size fits all" approach is far too undifferentiated.</a:t>
            </a:r>
          </a:p>
          <a:p>
            <a:r>
              <a:rPr lang="en-US" sz="1200" kern="1200" dirty="0">
                <a:solidFill>
                  <a:schemeClr val="tx1"/>
                </a:solidFill>
                <a:effectLst/>
                <a:latin typeface="+mn-lt"/>
                <a:ea typeface="+mn-ea"/>
                <a:cs typeface="+mn-cs"/>
              </a:rPr>
              <a:t>And it is unfair:</a:t>
            </a:r>
          </a:p>
          <a:p>
            <a:pPr marL="171450" indent="-171450">
              <a:buFontTx/>
              <a:buChar char="-"/>
            </a:pPr>
            <a:r>
              <a:rPr lang="en-US" sz="1200" kern="1200" dirty="0">
                <a:solidFill>
                  <a:schemeClr val="tx1"/>
                </a:solidFill>
                <a:effectLst/>
                <a:latin typeface="+mn-lt"/>
                <a:ea typeface="+mn-ea"/>
                <a:cs typeface="+mn-cs"/>
              </a:rPr>
              <a:t>It does not take into account the capabilities of controllers.</a:t>
            </a:r>
          </a:p>
          <a:p>
            <a:pPr marL="171450" indent="-171450">
              <a:buFontTx/>
              <a:buChar char="-"/>
            </a:pPr>
            <a:r>
              <a:rPr lang="en-US" sz="1200" kern="1200" dirty="0">
                <a:solidFill>
                  <a:schemeClr val="tx1"/>
                </a:solidFill>
                <a:effectLst/>
                <a:latin typeface="+mn-lt"/>
                <a:ea typeface="+mn-ea"/>
                <a:cs typeface="+mn-cs"/>
              </a:rPr>
              <a:t>It does not take into account whether the processing itself is protected by fundamental rights.</a:t>
            </a:r>
          </a:p>
          <a:p>
            <a:pPr marL="0" indent="0">
              <a:buFontTx/>
              <a:buNone/>
            </a:pPr>
            <a:r>
              <a:rPr lang="en-US" sz="1200" kern="1200" dirty="0">
                <a:solidFill>
                  <a:schemeClr val="tx1"/>
                </a:solidFill>
                <a:effectLst/>
                <a:latin typeface="+mn-lt"/>
                <a:ea typeface="+mn-ea"/>
                <a:cs typeface="+mn-cs"/>
              </a:rPr>
              <a:t>And it is unnecessary:</a:t>
            </a:r>
          </a:p>
          <a:p>
            <a:pPr marL="171450" indent="-171450">
              <a:buFontTx/>
              <a:buChar char="-"/>
            </a:pPr>
            <a:r>
              <a:rPr lang="en-US" sz="1200" kern="1200" dirty="0">
                <a:solidFill>
                  <a:schemeClr val="tx1"/>
                </a:solidFill>
                <a:effectLst/>
                <a:latin typeface="+mn-lt"/>
                <a:ea typeface="+mn-ea"/>
                <a:cs typeface="+mn-cs"/>
              </a:rPr>
              <a:t>It basically treats low-risk and high-risk data processing the same way. </a:t>
            </a:r>
            <a:endParaRPr lang="en-US" sz="1200" b="0" i="0" u="none" strike="noStrike" kern="1200" dirty="0">
              <a:solidFill>
                <a:schemeClr val="tx1"/>
              </a:solidFill>
              <a:effectLst/>
              <a:latin typeface="+mn-lt"/>
              <a:ea typeface="+mn-ea"/>
              <a:cs typeface="+mn-cs"/>
            </a:endParaRPr>
          </a:p>
          <a:p>
            <a:pPr marL="0" indent="0">
              <a:buFontTx/>
              <a:buNone/>
            </a:pPr>
            <a:r>
              <a:rPr lang="de-DE" sz="1200" b="0" i="0" u="none" strike="noStrike" kern="1200" dirty="0" err="1">
                <a:solidFill>
                  <a:schemeClr val="tx1"/>
                </a:solidFill>
                <a:effectLst/>
                <a:latin typeface="+mn-lt"/>
                <a:ea typeface="+mn-ea"/>
                <a:cs typeface="+mn-cs"/>
              </a:rPr>
              <a:t>Often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one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size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fits</a:t>
            </a:r>
            <a:r>
              <a:rPr lang="de-DE" sz="1200" b="0" i="0" u="none" strike="noStrike" kern="1200" dirty="0">
                <a:solidFill>
                  <a:schemeClr val="tx1"/>
                </a:solidFill>
                <a:effectLst/>
                <a:latin typeface="+mn-lt"/>
                <a:ea typeface="+mn-ea"/>
                <a:cs typeface="+mn-cs"/>
              </a:rPr>
              <a:t> all </a:t>
            </a:r>
            <a:r>
              <a:rPr lang="de-DE" sz="1200" b="0" i="0" u="none" strike="noStrike" kern="1200" dirty="0" err="1">
                <a:solidFill>
                  <a:schemeClr val="tx1"/>
                </a:solidFill>
                <a:effectLst/>
                <a:latin typeface="+mn-lt"/>
                <a:ea typeface="+mn-ea"/>
                <a:cs typeface="+mn-cs"/>
              </a:rPr>
              <a:t>approach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has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effect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1" i="0" u="none" strike="noStrike" kern="1200" dirty="0">
                <a:solidFill>
                  <a:schemeClr val="tx1"/>
                </a:solidFill>
                <a:effectLst/>
                <a:latin typeface="+mn-lt"/>
                <a:ea typeface="+mn-ea"/>
                <a:cs typeface="+mn-cs"/>
              </a:rPr>
              <a:t>a </a:t>
            </a:r>
            <a:r>
              <a:rPr lang="de-DE" sz="1200" b="1" i="0" u="none" strike="noStrike" kern="1200" dirty="0" err="1">
                <a:solidFill>
                  <a:schemeClr val="tx1"/>
                </a:solidFill>
                <a:effectLst/>
                <a:latin typeface="+mn-lt"/>
                <a:ea typeface="+mn-ea"/>
                <a:cs typeface="+mn-cs"/>
              </a:rPr>
              <a:t>sledgehammer</a:t>
            </a:r>
            <a:r>
              <a:rPr lang="de-DE" sz="1200" b="1" i="0" u="none" strike="noStrike" kern="1200" dirty="0">
                <a:solidFill>
                  <a:schemeClr val="tx1"/>
                </a:solidFill>
                <a:effectLst/>
                <a:latin typeface="+mn-lt"/>
                <a:ea typeface="+mn-ea"/>
                <a:cs typeface="+mn-cs"/>
              </a:rPr>
              <a:t> </a:t>
            </a:r>
            <a:r>
              <a:rPr lang="de-DE" sz="1200" b="1" i="0" u="none" strike="noStrike" kern="1200" dirty="0" err="1">
                <a:solidFill>
                  <a:schemeClr val="tx1"/>
                </a:solidFill>
                <a:effectLst/>
                <a:latin typeface="+mn-lt"/>
                <a:ea typeface="+mn-ea"/>
                <a:cs typeface="+mn-cs"/>
              </a:rPr>
              <a:t>to</a:t>
            </a:r>
            <a:r>
              <a:rPr lang="de-DE" sz="1200" b="1" i="0" u="none" strike="noStrike" kern="1200" dirty="0">
                <a:solidFill>
                  <a:schemeClr val="tx1"/>
                </a:solidFill>
                <a:effectLst/>
                <a:latin typeface="+mn-lt"/>
                <a:ea typeface="+mn-ea"/>
                <a:cs typeface="+mn-cs"/>
              </a:rPr>
              <a:t> crack a </a:t>
            </a:r>
            <a:r>
              <a:rPr lang="de-DE" sz="1200" b="1" i="0" u="none" strike="noStrike" kern="1200" dirty="0" err="1">
                <a:solidFill>
                  <a:schemeClr val="tx1"/>
                </a:solidFill>
                <a:effectLst/>
                <a:latin typeface="+mn-lt"/>
                <a:ea typeface="+mn-ea"/>
                <a:cs typeface="+mn-cs"/>
              </a:rPr>
              <a:t>nut</a:t>
            </a:r>
            <a:r>
              <a:rPr lang="de-DE" sz="1200" b="0" i="0" u="none" strike="noStrike" kern="1200" dirty="0">
                <a:solidFill>
                  <a:schemeClr val="tx1"/>
                </a:solidFill>
                <a:effectLst/>
                <a:latin typeface="+mn-lt"/>
                <a:ea typeface="+mn-ea"/>
                <a:cs typeface="+mn-cs"/>
              </a:rPr>
              <a:t>.</a:t>
            </a:r>
          </a:p>
          <a:p>
            <a:pPr marL="0" indent="0">
              <a:buFontTx/>
              <a:buNone/>
            </a:pPr>
            <a:endParaRPr lang="de-DE" sz="1200" b="0" i="0" u="none" strike="noStrike" kern="1200" dirty="0">
              <a:solidFill>
                <a:schemeClr val="tx1"/>
              </a:solidFill>
              <a:effectLst/>
              <a:latin typeface="+mn-lt"/>
              <a:ea typeface="+mn-ea"/>
              <a:cs typeface="+mn-cs"/>
            </a:endParaRPr>
          </a:p>
          <a:p>
            <a:pPr marL="0" indent="0">
              <a:buFontTx/>
              <a:buNone/>
            </a:pPr>
            <a:r>
              <a:rPr lang="de-DE" sz="1200" b="0" i="0" u="none" strike="noStrike" kern="1200" dirty="0">
                <a:solidFill>
                  <a:schemeClr val="tx1"/>
                </a:solidFill>
                <a:effectLst/>
                <a:latin typeface="+mn-lt"/>
                <a:ea typeface="+mn-ea"/>
                <a:cs typeface="+mn-cs"/>
              </a:rPr>
              <a:t>1:44</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31A9B5E-8DC2-2649-B8E2-24C6A3FE9A99}" type="slidenum">
              <a:rPr lang="de-DE" smtClean="0"/>
              <a:t>6</a:t>
            </a:fld>
            <a:endParaRPr lang="de-DE"/>
          </a:p>
        </p:txBody>
      </p:sp>
    </p:spTree>
    <p:extLst>
      <p:ext uri="{BB962C8B-B14F-4D97-AF65-F5344CB8AC3E}">
        <p14:creationId xmlns:p14="http://schemas.microsoft.com/office/powerpoint/2010/main" val="90780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2. The GDPR follows an "all or nothing" approach.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there is personal data, all rules of data protection law apply.</a:t>
            </a:r>
          </a:p>
          <a:p>
            <a:r>
              <a:rPr lang="en-US" sz="1200" kern="1200" dirty="0">
                <a:solidFill>
                  <a:schemeClr val="tx1"/>
                </a:solidFill>
                <a:effectLst/>
                <a:latin typeface="+mn-lt"/>
                <a:ea typeface="+mn-ea"/>
                <a:cs typeface="+mn-cs"/>
              </a:rPr>
              <a:t>If there is no personal data, there is no regulation. That</a:t>
            </a:r>
            <a:r>
              <a:rPr lang="en-US" sz="1200" kern="1200" baseline="0" dirty="0">
                <a:solidFill>
                  <a:schemeClr val="tx1"/>
                </a:solidFill>
                <a:effectLst/>
                <a:latin typeface="+mn-lt"/>
                <a:ea typeface="+mn-ea"/>
                <a:cs typeface="+mn-cs"/>
              </a:rPr>
              <a:t> is very undifferentiated.</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GDPR more or less knows only two categories of personal data: personal data </a:t>
            </a:r>
            <a:r>
              <a:rPr lang="en-US" sz="1200" kern="1200" dirty="0">
                <a:solidFill>
                  <a:schemeClr val="tx1"/>
                </a:solidFill>
                <a:effectLst/>
                <a:latin typeface="+mn-lt"/>
                <a:ea typeface="+mn-ea"/>
                <a:cs typeface="+mn-cs"/>
              </a:rPr>
              <a:t>and sensible personal data.</a:t>
            </a:r>
          </a:p>
          <a:p>
            <a:r>
              <a:rPr lang="en-US" sz="1200" kern="1200" dirty="0">
                <a:solidFill>
                  <a:schemeClr val="tx1"/>
                </a:solidFill>
                <a:effectLst/>
                <a:latin typeface="+mn-lt"/>
                <a:ea typeface="+mn-ea"/>
                <a:cs typeface="+mn-cs"/>
              </a:rPr>
              <a:t>That I wear glasses is a sensitive date, my credit card number is not.</a:t>
            </a:r>
          </a:p>
          <a:p>
            <a:r>
              <a:rPr lang="en-US" sz="1200" kern="1200" dirty="0">
                <a:solidFill>
                  <a:schemeClr val="tx1"/>
                </a:solidFill>
                <a:effectLst/>
                <a:latin typeface="+mn-lt"/>
                <a:ea typeface="+mn-ea"/>
                <a:cs typeface="+mn-cs"/>
              </a:rPr>
              <a:t>That</a:t>
            </a:r>
            <a:r>
              <a:rPr lang="en-US" sz="1200" kern="1200" baseline="0" dirty="0">
                <a:solidFill>
                  <a:schemeClr val="tx1"/>
                </a:solidFill>
                <a:effectLst/>
                <a:latin typeface="+mn-lt"/>
                <a:ea typeface="+mn-ea"/>
                <a:cs typeface="+mn-cs"/>
              </a:rPr>
              <a:t> is pretty undifferentiated as well.</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extending the concept of personal reference (for example to IP addresses), personal data becomes boundless.</a:t>
            </a:r>
            <a:r>
              <a:rPr lang="en-US" sz="1200" kern="1200" baseline="0" dirty="0">
                <a:solidFill>
                  <a:schemeClr val="tx1"/>
                </a:solidFill>
                <a:effectLst/>
                <a:latin typeface="+mn-lt"/>
                <a:ea typeface="+mn-ea"/>
                <a:cs typeface="+mn-cs"/>
              </a:rPr>
              <a:t> Th</a:t>
            </a:r>
            <a:r>
              <a:rPr lang="en-US" sz="1200" kern="1200" dirty="0">
                <a:solidFill>
                  <a:schemeClr val="tx1"/>
                </a:solidFill>
                <a:effectLst/>
                <a:latin typeface="+mn-lt"/>
                <a:ea typeface="+mn-ea"/>
                <a:cs typeface="+mn-cs"/>
              </a:rPr>
              <a:t>ere is almost no longer any non-personal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other hand, the GDPR does not cover if anonymous data are used to enable the re-identification of data subjects or to discriminate against certain groups of people.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1:06</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7</a:t>
            </a:fld>
            <a:endParaRPr lang="de-DE"/>
          </a:p>
        </p:txBody>
      </p:sp>
    </p:spTree>
    <p:extLst>
      <p:ext uri="{BB962C8B-B14F-4D97-AF65-F5344CB8AC3E}">
        <p14:creationId xmlns:p14="http://schemas.microsoft.com/office/powerpoint/2010/main" val="71497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3. In the GDPR, the principle of prohibition applies.</a:t>
            </a:r>
            <a:r>
              <a:rPr lang="en-US" sz="120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rocessing personal data is generally prohibited unless there is a legal ground for permission: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regulatory technique requires numerous exceptions. These are regularly the subject of disputes and legal uncertainty.</a:t>
            </a:r>
            <a:endParaRPr lang="de-D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regulation technique is, as a matter of fact, hostile to processing. Its basic idea is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control: processing of personal data is somehow regarded as socially undesirable. The consequence is that even processing that is protected by fundamental rights and socially desirable is under constant pressure to justify itself.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general suspicion against every controller has a symbolic effect that triggers "chilling effects". That means, citizens no longer make use of their fundamental rights, although they would be entitled to do so.</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1:15</a:t>
            </a:r>
          </a:p>
          <a:p>
            <a:pPr lvl="0"/>
            <a:endParaRPr lang="en-US"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8</a:t>
            </a:fld>
            <a:endParaRPr lang="de-DE"/>
          </a:p>
        </p:txBody>
      </p:sp>
    </p:spTree>
    <p:extLst>
      <p:ext uri="{BB962C8B-B14F-4D97-AF65-F5344CB8AC3E}">
        <p14:creationId xmlns:p14="http://schemas.microsoft.com/office/powerpoint/2010/main" val="141701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Here</a:t>
            </a:r>
            <a:r>
              <a:rPr lang="de-DE" baseline="0" dirty="0"/>
              <a:t> </a:t>
            </a:r>
            <a:r>
              <a:rPr lang="de-DE" baseline="0" dirty="0" err="1"/>
              <a:t>is</a:t>
            </a:r>
            <a:r>
              <a:rPr lang="de-DE" baseline="0" dirty="0"/>
              <a:t> an extreme </a:t>
            </a:r>
            <a:r>
              <a:rPr lang="de-DE" baseline="0" dirty="0" err="1"/>
              <a:t>example</a:t>
            </a:r>
            <a:r>
              <a:rPr lang="de-DE" baseline="0" dirty="0"/>
              <a:t>. </a:t>
            </a:r>
            <a:r>
              <a:rPr lang="de-DE" baseline="0" dirty="0" err="1"/>
              <a:t>That‘s</a:t>
            </a:r>
            <a:r>
              <a:rPr lang="de-DE" baseline="0" dirty="0"/>
              <a:t> a Kindergarden in </a:t>
            </a:r>
            <a:r>
              <a:rPr lang="de-DE" baseline="0" dirty="0" err="1"/>
              <a:t>the</a:t>
            </a:r>
            <a:r>
              <a:rPr lang="de-DE" baseline="0" dirty="0"/>
              <a:t> German </a:t>
            </a:r>
            <a:r>
              <a:rPr lang="de-DE" baseline="0" dirty="0" err="1"/>
              <a:t>city</a:t>
            </a:r>
            <a:r>
              <a:rPr lang="de-DE" baseline="0" dirty="0"/>
              <a:t> </a:t>
            </a:r>
            <a:r>
              <a:rPr lang="de-DE" baseline="0" dirty="0" err="1"/>
              <a:t>of</a:t>
            </a:r>
            <a:r>
              <a:rPr lang="de-DE" baseline="0" dirty="0"/>
              <a:t> Dormagen. </a:t>
            </a:r>
            <a:r>
              <a:rPr lang="de-DE" baseline="0" dirty="0" err="1"/>
              <a:t>And</a:t>
            </a:r>
            <a:r>
              <a:rPr lang="de-DE" baseline="0" dirty="0"/>
              <a:t> </a:t>
            </a:r>
            <a:r>
              <a:rPr lang="de-DE" baseline="0" dirty="0" err="1"/>
              <a:t>this</a:t>
            </a:r>
            <a:r>
              <a:rPr lang="de-DE" baseline="0" dirty="0"/>
              <a:t> </a:t>
            </a:r>
            <a:r>
              <a:rPr lang="de-DE" baseline="0" dirty="0" err="1"/>
              <a:t>picture</a:t>
            </a:r>
            <a:r>
              <a:rPr lang="de-DE" baseline="0" dirty="0"/>
              <a:t> was </a:t>
            </a:r>
            <a:r>
              <a:rPr lang="de-DE" baseline="0" dirty="0" err="1"/>
              <a:t>part</a:t>
            </a:r>
            <a:r>
              <a:rPr lang="de-DE" baseline="0" dirty="0"/>
              <a:t> </a:t>
            </a:r>
            <a:r>
              <a:rPr lang="de-DE" baseline="0" dirty="0" err="1"/>
              <a:t>of</a:t>
            </a:r>
            <a:r>
              <a:rPr lang="de-DE" baseline="0" dirty="0"/>
              <a:t> </a:t>
            </a:r>
            <a:r>
              <a:rPr lang="de-DE" baseline="0" dirty="0" err="1"/>
              <a:t>the</a:t>
            </a:r>
            <a:r>
              <a:rPr lang="de-DE" baseline="0" dirty="0"/>
              <a:t> </a:t>
            </a:r>
            <a:r>
              <a:rPr lang="de-DE" baseline="0" dirty="0" err="1"/>
              <a:t>documentation</a:t>
            </a:r>
            <a:r>
              <a:rPr lang="de-DE" baseline="0" dirty="0"/>
              <a:t> </a:t>
            </a:r>
            <a:r>
              <a:rPr lang="de-DE" baseline="0" dirty="0" err="1"/>
              <a:t>the</a:t>
            </a:r>
            <a:r>
              <a:rPr lang="de-DE" baseline="0" dirty="0"/>
              <a:t> blond </a:t>
            </a:r>
            <a:r>
              <a:rPr lang="de-DE" baseline="0" dirty="0" err="1"/>
              <a:t>girl</a:t>
            </a:r>
            <a:r>
              <a:rPr lang="de-DE" baseline="0" dirty="0"/>
              <a:t> in </a:t>
            </a:r>
            <a:r>
              <a:rPr lang="de-DE" baseline="0" dirty="0" err="1"/>
              <a:t>the</a:t>
            </a:r>
            <a:r>
              <a:rPr lang="de-DE" baseline="0" dirty="0"/>
              <a:t> </a:t>
            </a:r>
            <a:r>
              <a:rPr lang="de-DE" baseline="0" dirty="0" err="1"/>
              <a:t>middle</a:t>
            </a:r>
            <a:r>
              <a:rPr lang="de-DE" baseline="0" dirty="0"/>
              <a:t> was </a:t>
            </a:r>
            <a:r>
              <a:rPr lang="de-DE" baseline="0" dirty="0" err="1"/>
              <a:t>given</a:t>
            </a:r>
            <a:r>
              <a:rPr lang="de-DE" baseline="0" dirty="0"/>
              <a:t> </a:t>
            </a:r>
            <a:r>
              <a:rPr lang="de-DE" baseline="0" dirty="0" err="1"/>
              <a:t>when</a:t>
            </a:r>
            <a:r>
              <a:rPr lang="de-DE" baseline="0" dirty="0"/>
              <a:t> </a:t>
            </a:r>
            <a:r>
              <a:rPr lang="de-DE" baseline="0" dirty="0" err="1"/>
              <a:t>she</a:t>
            </a:r>
            <a:r>
              <a:rPr lang="de-DE" baseline="0" dirty="0"/>
              <a:t> was </a:t>
            </a:r>
            <a:r>
              <a:rPr lang="de-DE" baseline="0" dirty="0" err="1"/>
              <a:t>leaving</a:t>
            </a:r>
            <a:r>
              <a:rPr lang="de-DE" baseline="0" dirty="0"/>
              <a:t> </a:t>
            </a:r>
            <a:r>
              <a:rPr lang="de-DE" baseline="0" dirty="0" err="1"/>
              <a:t>the</a:t>
            </a:r>
            <a:r>
              <a:rPr lang="de-DE" baseline="0" dirty="0"/>
              <a:t> Kindergarden.</a:t>
            </a:r>
          </a:p>
          <a:p>
            <a:endParaRPr lang="de-DE" baseline="0" dirty="0"/>
          </a:p>
          <a:p>
            <a:r>
              <a:rPr lang="de-DE" baseline="0" dirty="0"/>
              <a:t>In </a:t>
            </a:r>
            <a:r>
              <a:rPr lang="de-DE" baseline="0" dirty="0" err="1"/>
              <a:t>this</a:t>
            </a:r>
            <a:r>
              <a:rPr lang="de-DE" baseline="0" dirty="0"/>
              <a:t> </a:t>
            </a:r>
            <a:r>
              <a:rPr lang="de-DE" baseline="0" dirty="0" err="1"/>
              <a:t>case</a:t>
            </a:r>
            <a:r>
              <a:rPr lang="de-DE" baseline="0" dirty="0"/>
              <a:t>, </a:t>
            </a:r>
            <a:r>
              <a:rPr lang="de-DE" baseline="0" dirty="0" err="1"/>
              <a:t>technically</a:t>
            </a:r>
            <a:r>
              <a:rPr lang="de-DE" baseline="0" dirty="0"/>
              <a:t>, </a:t>
            </a:r>
            <a:r>
              <a:rPr lang="de-DE" baseline="0" dirty="0" err="1"/>
              <a:t>the</a:t>
            </a:r>
            <a:r>
              <a:rPr lang="de-DE" baseline="0" dirty="0"/>
              <a:t> Kindergarden was </a:t>
            </a:r>
            <a:r>
              <a:rPr lang="de-DE" baseline="0" dirty="0" err="1"/>
              <a:t>probably</a:t>
            </a:r>
            <a:r>
              <a:rPr lang="de-DE" baseline="0" dirty="0"/>
              <a:t> </a:t>
            </a:r>
            <a:r>
              <a:rPr lang="de-DE" baseline="0" dirty="0" err="1"/>
              <a:t>even</a:t>
            </a:r>
            <a:r>
              <a:rPr lang="de-DE" baseline="0" dirty="0"/>
              <a:t> </a:t>
            </a:r>
            <a:r>
              <a:rPr lang="de-DE" baseline="0" dirty="0" err="1"/>
              <a:t>right</a:t>
            </a:r>
            <a:r>
              <a:rPr lang="de-DE" baseline="0" dirty="0"/>
              <a:t> </a:t>
            </a:r>
            <a:r>
              <a:rPr lang="de-DE" baseline="0" dirty="0" err="1"/>
              <a:t>to</a:t>
            </a:r>
            <a:r>
              <a:rPr lang="de-DE" baseline="0" dirty="0"/>
              <a:t> do so. </a:t>
            </a:r>
            <a:r>
              <a:rPr lang="de-DE" baseline="0" dirty="0" err="1"/>
              <a:t>It</a:t>
            </a:r>
            <a:r>
              <a:rPr lang="de-DE" baseline="0" dirty="0"/>
              <a:t> was a </a:t>
            </a:r>
            <a:r>
              <a:rPr lang="de-DE" baseline="0" dirty="0" err="1"/>
              <a:t>public</a:t>
            </a:r>
            <a:r>
              <a:rPr lang="de-DE" baseline="0" dirty="0"/>
              <a:t> </a:t>
            </a:r>
            <a:r>
              <a:rPr lang="de-DE" baseline="0" dirty="0" err="1"/>
              <a:t>kindergarden</a:t>
            </a:r>
            <a:r>
              <a:rPr lang="de-DE" baseline="0" dirty="0"/>
              <a:t>. </a:t>
            </a:r>
            <a:r>
              <a:rPr lang="de-DE" baseline="0" dirty="0" err="1"/>
              <a:t>They</a:t>
            </a:r>
            <a:r>
              <a:rPr lang="de-DE" baseline="0" dirty="0"/>
              <a:t> </a:t>
            </a:r>
            <a:r>
              <a:rPr lang="de-DE" baseline="0" dirty="0" err="1"/>
              <a:t>did</a:t>
            </a:r>
            <a:r>
              <a:rPr lang="de-DE" baseline="0" dirty="0"/>
              <a:t> not </a:t>
            </a:r>
            <a:r>
              <a:rPr lang="de-DE" baseline="0" dirty="0" err="1"/>
              <a:t>have</a:t>
            </a:r>
            <a:r>
              <a:rPr lang="de-DE" baseline="0" dirty="0"/>
              <a:t> a legal </a:t>
            </a:r>
            <a:r>
              <a:rPr lang="de-DE" baseline="0" dirty="0" err="1"/>
              <a:t>ground</a:t>
            </a:r>
            <a:r>
              <a:rPr lang="de-DE" baseline="0" dirty="0"/>
              <a:t> </a:t>
            </a:r>
            <a:r>
              <a:rPr lang="de-DE" baseline="0" dirty="0" err="1"/>
              <a:t>for</a:t>
            </a:r>
            <a:r>
              <a:rPr lang="de-DE" baseline="0" dirty="0"/>
              <a:t> </a:t>
            </a:r>
            <a:r>
              <a:rPr lang="de-DE" baseline="0" dirty="0" err="1"/>
              <a:t>processing</a:t>
            </a:r>
            <a:r>
              <a:rPr lang="de-DE" baseline="0" dirty="0"/>
              <a:t> </a:t>
            </a:r>
            <a:r>
              <a:rPr lang="de-DE" baseline="0" dirty="0" err="1"/>
              <a:t>pictures</a:t>
            </a:r>
            <a:r>
              <a:rPr lang="de-DE" baseline="0" dirty="0"/>
              <a:t>. </a:t>
            </a:r>
            <a:r>
              <a:rPr lang="de-DE" baseline="0" dirty="0" err="1"/>
              <a:t>And</a:t>
            </a:r>
            <a:r>
              <a:rPr lang="de-DE" baseline="0" dirty="0"/>
              <a:t>, </a:t>
            </a:r>
            <a:r>
              <a:rPr lang="de-DE" baseline="0" dirty="0" err="1"/>
              <a:t>obviously</a:t>
            </a:r>
            <a:r>
              <a:rPr lang="en-US" baseline="0" dirty="0"/>
              <a:t>, they spared the effort of obtaining and documenting consent from 38 parents.</a:t>
            </a:r>
            <a:endParaRPr lang="de-DE" baseline="0" dirty="0"/>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principle of prohibition inevitably leads to such aberrations, even if they were not intended.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principle of prohibition also leads to the </a:t>
            </a:r>
            <a:r>
              <a:rPr lang="en-US" sz="1200" kern="1200" dirty="0" err="1">
                <a:solidFill>
                  <a:schemeClr val="tx1"/>
                </a:solidFill>
                <a:effectLst/>
                <a:latin typeface="+mn-lt"/>
                <a:ea typeface="+mn-ea"/>
                <a:cs typeface="+mn-cs"/>
              </a:rPr>
              <a:t>privatisation</a:t>
            </a:r>
            <a:r>
              <a:rPr lang="en-US" sz="1200" kern="1200" dirty="0">
                <a:solidFill>
                  <a:schemeClr val="tx1"/>
                </a:solidFill>
                <a:effectLst/>
                <a:latin typeface="+mn-lt"/>
                <a:ea typeface="+mn-ea"/>
                <a:cs typeface="+mn-cs"/>
              </a:rPr>
              <a:t> of the social.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it leads to the </a:t>
            </a:r>
            <a:r>
              <a:rPr lang="en-US" sz="1200" kern="1200" dirty="0" err="1">
                <a:solidFill>
                  <a:schemeClr val="tx1"/>
                </a:solidFill>
                <a:effectLst/>
                <a:latin typeface="+mn-lt"/>
                <a:ea typeface="+mn-ea"/>
                <a:cs typeface="+mn-cs"/>
              </a:rPr>
              <a:t>juridification</a:t>
            </a:r>
            <a:r>
              <a:rPr lang="en-US" sz="1200" kern="1200" dirty="0">
                <a:solidFill>
                  <a:schemeClr val="tx1"/>
                </a:solidFill>
                <a:effectLst/>
                <a:latin typeface="+mn-lt"/>
                <a:ea typeface="+mn-ea"/>
                <a:cs typeface="+mn-cs"/>
              </a:rPr>
              <a:t> of the everyday.</a:t>
            </a:r>
            <a:endParaRPr lang="de-DE" dirty="0"/>
          </a:p>
        </p:txBody>
      </p:sp>
      <p:sp>
        <p:nvSpPr>
          <p:cNvPr id="4" name="Foliennummernplatzhalter 3"/>
          <p:cNvSpPr>
            <a:spLocks noGrp="1"/>
          </p:cNvSpPr>
          <p:nvPr>
            <p:ph type="sldNum" sz="quarter" idx="10"/>
          </p:nvPr>
        </p:nvSpPr>
        <p:spPr/>
        <p:txBody>
          <a:bodyPr/>
          <a:lstStyle/>
          <a:p>
            <a:fld id="{AC0346BE-9D56-1A4C-B933-BBAD78B01DB7}" type="slidenum">
              <a:rPr lang="de-DE" smtClean="0"/>
              <a:t>9</a:t>
            </a:fld>
            <a:endParaRPr lang="de-DE"/>
          </a:p>
        </p:txBody>
      </p:sp>
    </p:spTree>
    <p:extLst>
      <p:ext uri="{BB962C8B-B14F-4D97-AF65-F5344CB8AC3E}">
        <p14:creationId xmlns:p14="http://schemas.microsoft.com/office/powerpoint/2010/main" val="2041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4. Data protection law is input-focused. It primarily regulates the collection of data and the storage of data. </a:t>
            </a:r>
          </a:p>
          <a:p>
            <a:endParaRPr lang="en-US" dirty="0"/>
          </a:p>
          <a:p>
            <a:r>
              <a:rPr lang="en-US" sz="1200" kern="1200" dirty="0">
                <a:solidFill>
                  <a:schemeClr val="tx1"/>
                </a:solidFill>
                <a:effectLst/>
                <a:latin typeface="+mn-lt"/>
                <a:ea typeface="+mn-ea"/>
                <a:cs typeface="+mn-cs"/>
              </a:rPr>
              <a:t>Therefore, different protection needs of individuals are hardly taken into account.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input orientation of data protection law prevents the urgently needed political debate on the question of which exact uses of data should be permissible.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US" dirty="0"/>
              <a:t>We</a:t>
            </a:r>
            <a:r>
              <a:rPr lang="en-US" baseline="0" dirty="0"/>
              <a:t> </a:t>
            </a:r>
            <a:r>
              <a:rPr lang="en-US" dirty="0"/>
              <a:t>rarely discuss whether a specific data processing operation should be permitted or prohibited.</a:t>
            </a:r>
          </a:p>
          <a:p>
            <a:endParaRPr lang="en-US" dirty="0"/>
          </a:p>
          <a:p>
            <a:r>
              <a:rPr lang="en-US" dirty="0"/>
              <a:t>The input focus also prevents recognition of the output as valuable.</a:t>
            </a:r>
          </a:p>
        </p:txBody>
      </p:sp>
      <p:sp>
        <p:nvSpPr>
          <p:cNvPr id="4" name="Foliennummernplatzhalter 3"/>
          <p:cNvSpPr>
            <a:spLocks noGrp="1"/>
          </p:cNvSpPr>
          <p:nvPr>
            <p:ph type="sldNum" sz="quarter" idx="5"/>
          </p:nvPr>
        </p:nvSpPr>
        <p:spPr/>
        <p:txBody>
          <a:bodyPr/>
          <a:lstStyle/>
          <a:p>
            <a:fld id="{331A9B5E-8DC2-2649-B8E2-24C6A3FE9A99}" type="slidenum">
              <a:rPr lang="de-DE" smtClean="0"/>
              <a:t>10</a:t>
            </a:fld>
            <a:endParaRPr lang="de-DE"/>
          </a:p>
        </p:txBody>
      </p:sp>
    </p:spTree>
    <p:extLst>
      <p:ext uri="{BB962C8B-B14F-4D97-AF65-F5344CB8AC3E}">
        <p14:creationId xmlns:p14="http://schemas.microsoft.com/office/powerpoint/2010/main" val="383989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3/21/24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965341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3/21/24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90246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3/21/24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81405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rmatfüllendes Bild mit Textbalken">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CE396FD-820C-AE4A-8AF1-603CA7C0C859}"/>
              </a:ext>
            </a:extLst>
          </p:cNvPr>
          <p:cNvSpPr>
            <a:spLocks noGrp="1"/>
          </p:cNvSpPr>
          <p:nvPr>
            <p:ph type="title"/>
          </p:nvPr>
        </p:nvSpPr>
        <p:spPr>
          <a:xfrm>
            <a:off x="670985" y="-1200000"/>
            <a:ext cx="10850033" cy="1056216"/>
          </a:xfrm>
        </p:spPr>
        <p:txBody>
          <a:bodyPr/>
          <a:lstStyle/>
          <a:p>
            <a:r>
              <a:rPr lang="de-DE"/>
              <a:t>Titelmasterformat durch Klicken bearbeiten</a:t>
            </a:r>
          </a:p>
        </p:txBody>
      </p:sp>
      <p:sp>
        <p:nvSpPr>
          <p:cNvPr id="7" name="Bildplatzhalter 6">
            <a:extLst>
              <a:ext uri="{FF2B5EF4-FFF2-40B4-BE49-F238E27FC236}">
                <a16:creationId xmlns:a16="http://schemas.microsoft.com/office/drawing/2014/main" id="{013AA6B8-DC4E-7B45-9768-10F1BF04B9C9}"/>
              </a:ext>
            </a:extLst>
          </p:cNvPr>
          <p:cNvSpPr>
            <a:spLocks noGrp="1"/>
          </p:cNvSpPr>
          <p:nvPr>
            <p:ph type="pic" sz="quarter" idx="11"/>
          </p:nvPr>
        </p:nvSpPr>
        <p:spPr>
          <a:xfrm>
            <a:off x="0" y="0"/>
            <a:ext cx="12192000" cy="6858000"/>
          </a:xfrm>
        </p:spPr>
        <p:txBody>
          <a:body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49AAFC33-0BCE-E54C-9E61-8831A7B808AF}"/>
              </a:ext>
            </a:extLst>
          </p:cNvPr>
          <p:cNvSpPr>
            <a:spLocks noGrp="1"/>
          </p:cNvSpPr>
          <p:nvPr>
            <p:ph type="body" sz="quarter" idx="10"/>
          </p:nvPr>
        </p:nvSpPr>
        <p:spPr>
          <a:xfrm>
            <a:off x="670985" y="645584"/>
            <a:ext cx="8545710" cy="772107"/>
          </a:xfrm>
          <a:solidFill>
            <a:srgbClr val="0077B6"/>
          </a:solidFill>
          <a:ln>
            <a:noFill/>
          </a:ln>
        </p:spPr>
        <p:txBody>
          <a:bodyPr wrap="none" lIns="108000" tIns="108000" rIns="108000" bIns="108000" anchor="t" anchorCtr="0">
            <a:spAutoFit/>
          </a:bodyPr>
          <a:lstStyle>
            <a:lvl1pPr>
              <a:lnSpc>
                <a:spcPct val="100000"/>
              </a:lnSpc>
              <a:defRPr sz="3600" b="0" i="0">
                <a:solidFill>
                  <a:schemeClr val="bg1"/>
                </a:solidFill>
                <a:latin typeface="BundesSans Office" panose="020B0002030500000203" pitchFamily="34" charset="77"/>
              </a:defRPr>
            </a:lvl1pPr>
            <a:lvl2pPr marL="0" indent="0">
              <a:buFontTx/>
              <a:buNone/>
              <a:defRPr sz="2400" b="0" i="1">
                <a:solidFill>
                  <a:schemeClr val="bg1"/>
                </a:solidFill>
                <a:latin typeface="BundesSans Office" panose="020B0002030500000203" pitchFamily="34" charset="77"/>
              </a:defRPr>
            </a:lvl2pPr>
            <a:lvl3pPr>
              <a:defRPr sz="3600"/>
            </a:lvl3pPr>
            <a:lvl4pPr>
              <a:defRPr sz="3600"/>
            </a:lvl4pPr>
          </a:lstStyle>
          <a:p>
            <a:pPr lvl="0"/>
            <a:r>
              <a:rPr lang="de-DE"/>
              <a:t>Formatvorlagen des Textmasters bearbeiten</a:t>
            </a:r>
          </a:p>
        </p:txBody>
      </p:sp>
      <p:sp>
        <p:nvSpPr>
          <p:cNvPr id="2" name="Fußzeilenplatzhalter 1">
            <a:extLst>
              <a:ext uri="{FF2B5EF4-FFF2-40B4-BE49-F238E27FC236}">
                <a16:creationId xmlns:a16="http://schemas.microsoft.com/office/drawing/2014/main" id="{6732F843-CA13-6F43-ACE7-E61AD8996ACD}"/>
              </a:ext>
            </a:extLst>
          </p:cNvPr>
          <p:cNvSpPr>
            <a:spLocks noGrp="1"/>
          </p:cNvSpPr>
          <p:nvPr>
            <p:ph type="ftr" sz="quarter" idx="12"/>
          </p:nvPr>
        </p:nvSpPr>
        <p:spPr/>
        <p:txBody>
          <a:bodyPr/>
          <a:lstStyle/>
          <a:p>
            <a:pPr algn="r"/>
            <a:r>
              <a:rPr lang="en-US"/>
              <a:t>Absender | Titel | TT.MM.JJJJ |</a:t>
            </a:r>
            <a:endParaRPr lang="en-US" dirty="0"/>
          </a:p>
        </p:txBody>
      </p:sp>
      <p:sp>
        <p:nvSpPr>
          <p:cNvPr id="3" name="Foliennummernplatzhalter 2">
            <a:extLst>
              <a:ext uri="{FF2B5EF4-FFF2-40B4-BE49-F238E27FC236}">
                <a16:creationId xmlns:a16="http://schemas.microsoft.com/office/drawing/2014/main" id="{B71DAC33-2092-044A-8B88-7E9A343A4892}"/>
              </a:ext>
            </a:extLst>
          </p:cNvPr>
          <p:cNvSpPr>
            <a:spLocks noGrp="1"/>
          </p:cNvSpPr>
          <p:nvPr>
            <p:ph type="sldNum" sz="quarter" idx="13"/>
          </p:nvPr>
        </p:nvSpPr>
        <p:spPr/>
        <p:txBody>
          <a:bodyPr/>
          <a:lstStyle/>
          <a:p>
            <a:fld id="{DF28FB93-0A08-4E7D-8E63-9EFA29F1E093}" type="slidenum">
              <a:rPr lang="en-US" smtClean="0"/>
              <a:pPr/>
              <a:t>‹Nr.›</a:t>
            </a:fld>
            <a:endParaRPr lang="en-US" dirty="0"/>
          </a:p>
        </p:txBody>
      </p:sp>
    </p:spTree>
    <p:extLst>
      <p:ext uri="{BB962C8B-B14F-4D97-AF65-F5344CB8AC3E}">
        <p14:creationId xmlns:p14="http://schemas.microsoft.com/office/powerpoint/2010/main" val="28766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Inhalt | Einleitung 2">
    <p:spTree>
      <p:nvGrpSpPr>
        <p:cNvPr id="1" name=""/>
        <p:cNvGrpSpPr/>
        <p:nvPr/>
      </p:nvGrpSpPr>
      <p:grpSpPr>
        <a:xfrm>
          <a:off x="0" y="0"/>
          <a:ext cx="0" cy="0"/>
          <a:chOff x="0" y="0"/>
          <a:chExt cx="0" cy="0"/>
        </a:xfrm>
      </p:grpSpPr>
      <p:cxnSp>
        <p:nvCxnSpPr>
          <p:cNvPr id="15" name="Gerade Verbindung 14"/>
          <p:cNvCxnSpPr>
            <a:cxnSpLocks/>
          </p:cNvCxnSpPr>
          <p:nvPr userDrawn="1"/>
        </p:nvCxnSpPr>
        <p:spPr bwMode="auto">
          <a:xfrm>
            <a:off x="713317" y="1756487"/>
            <a:ext cx="5382683" cy="0"/>
          </a:xfrm>
          <a:prstGeom prst="line">
            <a:avLst/>
          </a:prstGeom>
          <a:solidFill>
            <a:schemeClr val="accent1"/>
          </a:solidFill>
          <a:ln w="12700"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platzhalter 5">
            <a:extLst>
              <a:ext uri="{FF2B5EF4-FFF2-40B4-BE49-F238E27FC236}">
                <a16:creationId xmlns:a16="http://schemas.microsoft.com/office/drawing/2014/main" id="{7131E244-8478-E54E-A3BF-910E014C7234}"/>
              </a:ext>
            </a:extLst>
          </p:cNvPr>
          <p:cNvSpPr>
            <a:spLocks noGrp="1"/>
          </p:cNvSpPr>
          <p:nvPr>
            <p:ph type="body" sz="quarter" idx="18" hasCustomPrompt="1"/>
          </p:nvPr>
        </p:nvSpPr>
        <p:spPr>
          <a:xfrm>
            <a:off x="700620" y="994888"/>
            <a:ext cx="6546849" cy="761597"/>
          </a:xfrm>
          <a:prstGeom prst="rect">
            <a:avLst/>
          </a:prstGeom>
        </p:spPr>
        <p:txBody>
          <a:bodyPr lIns="0" tIns="0" rIns="0" bIns="0"/>
          <a:lstStyle>
            <a:lvl1pPr marL="0" indent="0">
              <a:spcBef>
                <a:spcPts val="0"/>
              </a:spcBef>
              <a:buFontTx/>
              <a:buNone/>
              <a:defRPr sz="2000" b="1" i="0" baseline="0">
                <a:solidFill>
                  <a:srgbClr val="000000"/>
                </a:solidFill>
                <a:latin typeface="+mj-lt"/>
                <a:cs typeface="Arial" panose="020B0604020202020204" pitchFamily="34" charset="0"/>
              </a:defRPr>
            </a:lvl1pPr>
            <a:lvl2pPr marL="457178" indent="0">
              <a:spcBef>
                <a:spcPts val="0"/>
              </a:spcBef>
              <a:buFontTx/>
              <a:buNone/>
              <a:defRPr sz="4000" baseline="0">
                <a:latin typeface="Arial" panose="020B0604020202020204" pitchFamily="34" charset="0"/>
              </a:defRPr>
            </a:lvl2pPr>
            <a:lvl3pPr marL="914354" indent="0">
              <a:spcBef>
                <a:spcPts val="0"/>
              </a:spcBef>
              <a:buFontTx/>
              <a:buNone/>
              <a:defRPr sz="4000" baseline="0">
                <a:latin typeface="Arial" panose="020B0604020202020204" pitchFamily="34" charset="0"/>
              </a:defRPr>
            </a:lvl3pPr>
            <a:lvl4pPr marL="1371532" indent="0">
              <a:spcBef>
                <a:spcPts val="0"/>
              </a:spcBef>
              <a:buFontTx/>
              <a:buNone/>
              <a:defRPr sz="4000" baseline="0">
                <a:latin typeface="Arial" panose="020B0604020202020204" pitchFamily="34" charset="0"/>
              </a:defRPr>
            </a:lvl4pPr>
            <a:lvl5pPr marL="1614408" indent="0">
              <a:spcBef>
                <a:spcPts val="0"/>
              </a:spcBef>
              <a:buFontTx/>
              <a:buNone/>
              <a:defRPr sz="4000" baseline="0">
                <a:latin typeface="Arial" panose="020B0604020202020204" pitchFamily="34" charset="0"/>
              </a:defRPr>
            </a:lvl5pPr>
          </a:lstStyle>
          <a:p>
            <a:pPr lvl="0"/>
            <a:r>
              <a:rPr lang="de-DE" dirty="0"/>
              <a:t>Folienüberschrift (falls gewünscht)</a:t>
            </a:r>
          </a:p>
          <a:p>
            <a:pPr lvl="0"/>
            <a:r>
              <a:rPr lang="de-DE" dirty="0"/>
              <a:t>maximal zweizeilig, 15 Pt fett, schwarz</a:t>
            </a:r>
          </a:p>
        </p:txBody>
      </p:sp>
      <p:sp>
        <p:nvSpPr>
          <p:cNvPr id="5" name="Datumsplatzhalter 4">
            <a:extLst>
              <a:ext uri="{FF2B5EF4-FFF2-40B4-BE49-F238E27FC236}">
                <a16:creationId xmlns:a16="http://schemas.microsoft.com/office/drawing/2014/main" id="{C6CC50B5-7575-5946-A2E1-8A6EA4AAE417}"/>
              </a:ext>
            </a:extLst>
          </p:cNvPr>
          <p:cNvSpPr>
            <a:spLocks noGrp="1"/>
          </p:cNvSpPr>
          <p:nvPr>
            <p:ph type="dt" sz="half" idx="24"/>
          </p:nvPr>
        </p:nvSpPr>
        <p:spPr/>
        <p:txBody>
          <a:bodyPr/>
          <a:lstStyle/>
          <a:p>
            <a:endParaRPr lang="de-DE"/>
          </a:p>
        </p:txBody>
      </p:sp>
      <p:sp>
        <p:nvSpPr>
          <p:cNvPr id="7" name="Foliennummernplatzhalter 6">
            <a:extLst>
              <a:ext uri="{FF2B5EF4-FFF2-40B4-BE49-F238E27FC236}">
                <a16:creationId xmlns:a16="http://schemas.microsoft.com/office/drawing/2014/main" id="{A3ECD19E-2EDE-374F-9576-991D4C6F98F5}"/>
              </a:ext>
            </a:extLst>
          </p:cNvPr>
          <p:cNvSpPr>
            <a:spLocks noGrp="1"/>
          </p:cNvSpPr>
          <p:nvPr>
            <p:ph type="sldNum" sz="quarter" idx="25"/>
          </p:nvPr>
        </p:nvSpPr>
        <p:spPr/>
        <p:txBody>
          <a:bodyPr/>
          <a:lstStyle/>
          <a:p>
            <a:fld id="{0E15D31E-FE31-AD43-954A-56440E4775CA}" type="slidenum">
              <a:rPr lang="de-DE"/>
              <a:pPr/>
              <a:t>‹Nr.›</a:t>
            </a:fld>
            <a:endParaRPr lang="de-DE"/>
          </a:p>
        </p:txBody>
      </p:sp>
      <p:sp>
        <p:nvSpPr>
          <p:cNvPr id="8" name="Inhaltsplatzhalter 6">
            <a:extLst>
              <a:ext uri="{FF2B5EF4-FFF2-40B4-BE49-F238E27FC236}">
                <a16:creationId xmlns:a16="http://schemas.microsoft.com/office/drawing/2014/main" id="{95753963-9F37-3D43-BA6F-2AE7229B20F5}"/>
              </a:ext>
            </a:extLst>
          </p:cNvPr>
          <p:cNvSpPr>
            <a:spLocks noGrp="1"/>
          </p:cNvSpPr>
          <p:nvPr>
            <p:ph sz="quarter" idx="20"/>
          </p:nvPr>
        </p:nvSpPr>
        <p:spPr>
          <a:xfrm>
            <a:off x="713318" y="1992352"/>
            <a:ext cx="8191500" cy="4281443"/>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endParaRPr lang="de-DE"/>
          </a:p>
        </p:txBody>
      </p:sp>
    </p:spTree>
    <p:extLst>
      <p:ext uri="{BB962C8B-B14F-4D97-AF65-F5344CB8AC3E}">
        <p14:creationId xmlns:p14="http://schemas.microsoft.com/office/powerpoint/2010/main" val="41528182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4" orient="horz" pos="1393">
          <p15:clr>
            <a:srgbClr val="FBAE40"/>
          </p15:clr>
        </p15:guide>
        <p15:guide id="5" orient="horz" pos="1637">
          <p15:clr>
            <a:srgbClr val="FBAE40"/>
          </p15:clr>
        </p15:guide>
        <p15:guide id="6" orient="horz" pos="1869">
          <p15:clr>
            <a:srgbClr val="FBAE40"/>
          </p15:clr>
        </p15:guide>
        <p15:guide id="7" orient="horz" pos="2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3/21/24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1541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3/21/24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439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3/21/24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23515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3/21/24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5361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3/21/24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3876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3/21/24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491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3/21/24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391423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3/21/24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01119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3/21/24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‹Nr.›</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669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 id="2147483674" r:id="rId12"/>
    <p:sldLayoutId id="2147483675" r:id="rId13"/>
  </p:sldLayoutIdLst>
  <p:hf sldNum="0" hdr="0" ftr="0" dt="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dataprotection-landscape.com/la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in Bild, das Nacht, Natur, Nachthimmel, dunkel enthält.&#10;&#10;Automatisch generierte Beschreibung">
            <a:extLst>
              <a:ext uri="{FF2B5EF4-FFF2-40B4-BE49-F238E27FC236}">
                <a16:creationId xmlns:a16="http://schemas.microsoft.com/office/drawing/2014/main" id="{A06F4ACC-F393-40BC-9061-B9445E4FAA8C}"/>
              </a:ext>
            </a:extLst>
          </p:cNvPr>
          <p:cNvPicPr>
            <a:picLocks noChangeAspect="1"/>
          </p:cNvPicPr>
          <p:nvPr/>
        </p:nvPicPr>
        <p:blipFill rotWithShape="1">
          <a:blip r:embed="rId3"/>
          <a:srcRect b="7787"/>
          <a:stretch/>
        </p:blipFill>
        <p:spPr>
          <a:xfrm>
            <a:off x="20" y="975"/>
            <a:ext cx="12191980" cy="6858000"/>
          </a:xfrm>
          <a:prstGeom prst="rect">
            <a:avLst/>
          </a:prstGeom>
        </p:spPr>
      </p:pic>
      <p:sp>
        <p:nvSpPr>
          <p:cNvPr id="29" name="Rectangle 28">
            <a:extLst>
              <a:ext uri="{FF2B5EF4-FFF2-40B4-BE49-F238E27FC236}">
                <a16:creationId xmlns:a16="http://schemas.microsoft.com/office/drawing/2014/main" id="{EEFC1EB0-DB92-4E98-B3A9-0CD6FA5A8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8326" y="-341385"/>
            <a:ext cx="6858003" cy="7540754"/>
          </a:xfrm>
          <a:prstGeom prst="rect">
            <a:avLst/>
          </a:prstGeom>
          <a:gradFill flip="none" rotWithShape="1">
            <a:gsLst>
              <a:gs pos="48000">
                <a:schemeClr val="tx1">
                  <a:alpha val="25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AF7F18-9F0A-0F44-B198-90DEC23C3F6F}"/>
              </a:ext>
            </a:extLst>
          </p:cNvPr>
          <p:cNvSpPr>
            <a:spLocks noGrp="1"/>
          </p:cNvSpPr>
          <p:nvPr>
            <p:ph type="ctrTitle"/>
          </p:nvPr>
        </p:nvSpPr>
        <p:spPr>
          <a:xfrm>
            <a:off x="906950" y="1757567"/>
            <a:ext cx="4274650" cy="2382670"/>
          </a:xfrm>
        </p:spPr>
        <p:txBody>
          <a:bodyPr anchor="b">
            <a:noAutofit/>
          </a:bodyPr>
          <a:lstStyle/>
          <a:p>
            <a:r>
              <a:rPr lang="de-DE" sz="5400" dirty="0" err="1">
                <a:solidFill>
                  <a:schemeClr val="bg1"/>
                </a:solidFill>
              </a:rPr>
              <a:t>Reforming</a:t>
            </a:r>
            <a:r>
              <a:rPr lang="de-DE" sz="5400" dirty="0">
                <a:solidFill>
                  <a:schemeClr val="bg1"/>
                </a:solidFill>
              </a:rPr>
              <a:t> Data </a:t>
            </a:r>
            <a:r>
              <a:rPr lang="de-DE" sz="5400" dirty="0" err="1">
                <a:solidFill>
                  <a:schemeClr val="bg1"/>
                </a:solidFill>
              </a:rPr>
              <a:t>Protection</a:t>
            </a:r>
            <a:endParaRPr lang="de-DE" sz="5400" dirty="0">
              <a:solidFill>
                <a:schemeClr val="bg1"/>
              </a:solidFill>
            </a:endParaRPr>
          </a:p>
        </p:txBody>
      </p:sp>
      <p:sp>
        <p:nvSpPr>
          <p:cNvPr id="3" name="Untertitel 2">
            <a:extLst>
              <a:ext uri="{FF2B5EF4-FFF2-40B4-BE49-F238E27FC236}">
                <a16:creationId xmlns:a16="http://schemas.microsoft.com/office/drawing/2014/main" id="{A801FB5B-F021-7047-8087-248B4AAE7847}"/>
              </a:ext>
            </a:extLst>
          </p:cNvPr>
          <p:cNvSpPr>
            <a:spLocks noGrp="1"/>
          </p:cNvSpPr>
          <p:nvPr>
            <p:ph type="subTitle" idx="1"/>
          </p:nvPr>
        </p:nvSpPr>
        <p:spPr>
          <a:xfrm>
            <a:off x="906950" y="4749758"/>
            <a:ext cx="4850383" cy="2108242"/>
          </a:xfrm>
        </p:spPr>
        <p:txBody>
          <a:bodyPr anchor="t">
            <a:normAutofit/>
          </a:bodyPr>
          <a:lstStyle/>
          <a:p>
            <a:r>
              <a:rPr lang="de-DE" sz="2200" dirty="0">
                <a:solidFill>
                  <a:schemeClr val="bg1"/>
                </a:solidFill>
              </a:rPr>
              <a:t>Substantive </a:t>
            </a:r>
            <a:r>
              <a:rPr lang="de-DE" sz="2200" dirty="0" err="1">
                <a:solidFill>
                  <a:schemeClr val="bg1"/>
                </a:solidFill>
              </a:rPr>
              <a:t>Perspectives</a:t>
            </a:r>
            <a:endParaRPr lang="de-DE" sz="2200" dirty="0">
              <a:solidFill>
                <a:schemeClr val="bg1"/>
              </a:solidFill>
            </a:endParaRPr>
          </a:p>
          <a:p>
            <a:endParaRPr lang="de-DE" sz="2200" dirty="0">
              <a:solidFill>
                <a:schemeClr val="bg1"/>
              </a:solidFill>
            </a:endParaRPr>
          </a:p>
          <a:p>
            <a:pPr>
              <a:spcBef>
                <a:spcPts val="0"/>
              </a:spcBef>
              <a:spcAft>
                <a:spcPts val="0"/>
              </a:spcAft>
            </a:pPr>
            <a:r>
              <a:rPr lang="de-DE" sz="2200" dirty="0" err="1">
                <a:solidFill>
                  <a:schemeClr val="bg1"/>
                </a:solidFill>
              </a:rPr>
              <a:t>CIPil</a:t>
            </a:r>
            <a:r>
              <a:rPr lang="de-DE" sz="2200" dirty="0">
                <a:solidFill>
                  <a:schemeClr val="bg1"/>
                </a:solidFill>
              </a:rPr>
              <a:t> Spring Conference</a:t>
            </a:r>
          </a:p>
          <a:p>
            <a:pPr>
              <a:spcBef>
                <a:spcPts val="0"/>
              </a:spcBef>
              <a:spcAft>
                <a:spcPts val="0"/>
              </a:spcAft>
            </a:pPr>
            <a:r>
              <a:rPr lang="de-DE" sz="2200" dirty="0">
                <a:solidFill>
                  <a:schemeClr val="bg1"/>
                </a:solidFill>
              </a:rPr>
              <a:t>22 March 2024</a:t>
            </a:r>
          </a:p>
          <a:p>
            <a:endParaRPr lang="de-DE" sz="2000" dirty="0">
              <a:solidFill>
                <a:schemeClr val="bg1"/>
              </a:solidFill>
            </a:endParaRPr>
          </a:p>
          <a:p>
            <a:endParaRPr lang="de-DE" sz="2000" dirty="0">
              <a:solidFill>
                <a:schemeClr val="bg1"/>
              </a:solidFill>
            </a:endParaRPr>
          </a:p>
        </p:txBody>
      </p:sp>
      <p:cxnSp>
        <p:nvCxnSpPr>
          <p:cNvPr id="31" name="Straight Connector 30">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el 1">
            <a:extLst>
              <a:ext uri="{FF2B5EF4-FFF2-40B4-BE49-F238E27FC236}">
                <a16:creationId xmlns:a16="http://schemas.microsoft.com/office/drawing/2014/main" id="{657275D7-0C2A-B18C-F6D6-686EACC94CEC}"/>
              </a:ext>
            </a:extLst>
          </p:cNvPr>
          <p:cNvSpPr txBox="1">
            <a:spLocks/>
          </p:cNvSpPr>
          <p:nvPr/>
        </p:nvSpPr>
        <p:spPr>
          <a:xfrm>
            <a:off x="5181600" y="4381475"/>
            <a:ext cx="6556926" cy="24755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marL="0" lvl="1" algn="r">
              <a:spcBef>
                <a:spcPts val="600"/>
              </a:spcBef>
            </a:pPr>
            <a:r>
              <a:rPr lang="de-DE" sz="2200" kern="0" dirty="0">
                <a:solidFill>
                  <a:schemeClr val="bg1"/>
                </a:solidFill>
              </a:rPr>
              <a:t>Dr. Winfried Veil</a:t>
            </a:r>
          </a:p>
          <a:p>
            <a:pPr marL="0" lvl="1" algn="r">
              <a:spcBef>
                <a:spcPts val="600"/>
              </a:spcBef>
              <a:spcAft>
                <a:spcPts val="600"/>
              </a:spcAft>
            </a:pPr>
            <a:br>
              <a:rPr lang="de-DE" sz="2200" kern="0" dirty="0">
                <a:solidFill>
                  <a:schemeClr val="bg1"/>
                </a:solidFill>
              </a:rPr>
            </a:br>
            <a:r>
              <a:rPr lang="de-DE" sz="2200" kern="0" dirty="0" err="1">
                <a:solidFill>
                  <a:schemeClr val="bg1"/>
                </a:solidFill>
              </a:rPr>
              <a:t>Winfried.Veil@mac.com</a:t>
            </a:r>
            <a:br>
              <a:rPr lang="de-DE" sz="2200" kern="0" dirty="0">
                <a:solidFill>
                  <a:schemeClr val="bg1"/>
                </a:solidFill>
              </a:rPr>
            </a:br>
            <a:r>
              <a:rPr lang="de-DE" sz="2200" kern="0" dirty="0">
                <a:solidFill>
                  <a:schemeClr val="bg1"/>
                </a:solidFill>
              </a:rPr>
              <a:t>Twitter: @</a:t>
            </a:r>
            <a:r>
              <a:rPr lang="de-DE" sz="2200" kern="0" dirty="0" err="1">
                <a:solidFill>
                  <a:schemeClr val="bg1"/>
                </a:solidFill>
              </a:rPr>
              <a:t>winfriedveil</a:t>
            </a:r>
            <a:br>
              <a:rPr lang="de-DE" sz="2200" kern="0" dirty="0">
                <a:solidFill>
                  <a:schemeClr val="bg1"/>
                </a:solidFill>
              </a:rPr>
            </a:br>
            <a:r>
              <a:rPr lang="de-DE" sz="2200" kern="0" dirty="0">
                <a:solidFill>
                  <a:schemeClr val="bg1"/>
                </a:solidFill>
                <a:hlinkClick r:id="rId4">
                  <a:extLst>
                    <a:ext uri="{A12FA001-AC4F-418D-AE19-62706E023703}">
                      <ahyp:hlinkClr xmlns:ahyp="http://schemas.microsoft.com/office/drawing/2018/hyperlinkcolor" val="tx"/>
                    </a:ext>
                  </a:extLst>
                </a:hlinkClick>
              </a:rPr>
              <a:t>https://dataprotection-landscape.com/law</a:t>
            </a:r>
            <a:br>
              <a:rPr lang="de-DE" sz="2200" kern="0" dirty="0">
                <a:solidFill>
                  <a:sysClr val="windowText" lastClr="000000"/>
                </a:solidFill>
              </a:rPr>
            </a:br>
            <a:endParaRPr lang="de-DE" sz="2200" kern="0" dirty="0">
              <a:solidFill>
                <a:sysClr val="windowText" lastClr="000000"/>
              </a:solidFill>
            </a:endParaRPr>
          </a:p>
        </p:txBody>
      </p:sp>
    </p:spTree>
    <p:extLst>
      <p:ext uri="{BB962C8B-B14F-4D97-AF65-F5344CB8AC3E}">
        <p14:creationId xmlns:p14="http://schemas.microsoft.com/office/powerpoint/2010/main" val="3561163395"/>
      </p:ext>
    </p:extLst>
  </p:cSld>
  <p:clrMapOvr>
    <a:masterClrMapping/>
  </p:clrMapOvr>
  <mc:AlternateContent xmlns:mc="http://schemas.openxmlformats.org/markup-compatibility/2006" xmlns:p14="http://schemas.microsoft.com/office/powerpoint/2010/main">
    <mc:Choice Requires="p14">
      <p:transition spd="slow" p14:dur="2000" advTm="1798"/>
    </mc:Choice>
    <mc:Fallback xmlns="">
      <p:transition spd="slow" advTm="17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9906462-359B-E843-8D47-DD2D82592B30}"/>
              </a:ext>
            </a:extLst>
          </p:cNvPr>
          <p:cNvPicPr>
            <a:picLocks noChangeAspect="1"/>
          </p:cNvPicPr>
          <p:nvPr/>
        </p:nvPicPr>
        <p:blipFill>
          <a:blip r:embed="rId3"/>
          <a:stretch>
            <a:fillRect/>
          </a:stretch>
        </p:blipFill>
        <p:spPr>
          <a:xfrm>
            <a:off x="0" y="0"/>
            <a:ext cx="12185884" cy="6858000"/>
          </a:xfrm>
          <a:prstGeom prst="rect">
            <a:avLst/>
          </a:prstGeom>
        </p:spPr>
      </p:pic>
    </p:spTree>
    <p:extLst>
      <p:ext uri="{BB962C8B-B14F-4D97-AF65-F5344CB8AC3E}">
        <p14:creationId xmlns:p14="http://schemas.microsoft.com/office/powerpoint/2010/main" val="2518304873"/>
      </p:ext>
    </p:extLst>
  </p:cSld>
  <p:clrMapOvr>
    <a:masterClrMapping/>
  </p:clrMapOvr>
  <p:transition spd="slow" advTm="46730">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17" name="Straight Connector 1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Person, Menge enthält.&#10;&#10;Automatisch generierte Beschreibung">
            <a:extLst>
              <a:ext uri="{FF2B5EF4-FFF2-40B4-BE49-F238E27FC236}">
                <a16:creationId xmlns:a16="http://schemas.microsoft.com/office/drawing/2014/main" id="{9AA896CE-270D-9C43-AC51-6BC96E60430F}"/>
              </a:ext>
            </a:extLst>
          </p:cNvPr>
          <p:cNvPicPr>
            <a:picLocks noChangeAspect="1"/>
          </p:cNvPicPr>
          <p:nvPr/>
        </p:nvPicPr>
        <p:blipFill rotWithShape="1">
          <a:blip r:embed="rId3"/>
          <a:srcRect/>
          <a:stretch/>
        </p:blipFill>
        <p:spPr>
          <a:xfrm>
            <a:off x="0" y="731"/>
            <a:ext cx="12192000" cy="6856537"/>
          </a:xfrm>
          <a:prstGeom prst="rect">
            <a:avLst/>
          </a:prstGeom>
        </p:spPr>
      </p:pic>
      <p:sp>
        <p:nvSpPr>
          <p:cNvPr id="21" name="Rectangle 20">
            <a:extLst>
              <a:ext uri="{FF2B5EF4-FFF2-40B4-BE49-F238E27FC236}">
                <a16:creationId xmlns:a16="http://schemas.microsoft.com/office/drawing/2014/main" id="{B94BE868-D43F-4940-8CE9-93D953A11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92622" y="-341385"/>
            <a:ext cx="6858003" cy="7540754"/>
          </a:xfrm>
          <a:prstGeom prst="rect">
            <a:avLst/>
          </a:prstGeom>
          <a:gradFill flip="none" rotWithShape="1">
            <a:gsLst>
              <a:gs pos="48000">
                <a:schemeClr val="tx1">
                  <a:alpha val="25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el 1">
            <a:extLst>
              <a:ext uri="{FF2B5EF4-FFF2-40B4-BE49-F238E27FC236}">
                <a16:creationId xmlns:a16="http://schemas.microsoft.com/office/drawing/2014/main" id="{17D8A056-A974-0349-BEC0-99258F6EE8CF}"/>
              </a:ext>
            </a:extLst>
          </p:cNvPr>
          <p:cNvSpPr txBox="1">
            <a:spLocks/>
          </p:cNvSpPr>
          <p:nvPr/>
        </p:nvSpPr>
        <p:spPr>
          <a:xfrm>
            <a:off x="8176090" y="1995974"/>
            <a:ext cx="3161634" cy="24095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spc="-50" dirty="0">
                <a:solidFill>
                  <a:schemeClr val="bg1"/>
                </a:solidFill>
              </a:rPr>
              <a:t>Benefits?</a:t>
            </a:r>
          </a:p>
        </p:txBody>
      </p:sp>
      <p:cxnSp>
        <p:nvCxnSpPr>
          <p:cNvPr id="23" name="Straight Connector 2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947756"/>
      </p:ext>
    </p:extLst>
  </p:cSld>
  <p:clrMapOvr>
    <a:masterClrMapping/>
  </p:clrMapOvr>
  <p:transition spd="slow" advTm="4883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9"/>
            <a:ext cx="12218606" cy="6843101"/>
          </a:xfrm>
          <a:prstGeom prst="rect">
            <a:avLst/>
          </a:prstGeom>
        </p:spPr>
      </p:pic>
    </p:spTree>
    <p:extLst>
      <p:ext uri="{BB962C8B-B14F-4D97-AF65-F5344CB8AC3E}">
        <p14:creationId xmlns:p14="http://schemas.microsoft.com/office/powerpoint/2010/main" val="1888833682"/>
      </p:ext>
    </p:extLst>
  </p:cSld>
  <p:clrMapOvr>
    <a:masterClrMapping/>
  </p:clrMapOvr>
  <p:transition spd="slow" advTm="82344">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1BDD55C-81DB-BB42-9FA8-FF5019A7AB23}"/>
              </a:ext>
            </a:extLst>
          </p:cNvPr>
          <p:cNvPicPr>
            <a:picLocks noChangeAspect="1"/>
          </p:cNvPicPr>
          <p:nvPr/>
        </p:nvPicPr>
        <p:blipFill>
          <a:blip r:embed="rId3"/>
          <a:stretch>
            <a:fillRect/>
          </a:stretch>
        </p:blipFill>
        <p:spPr>
          <a:xfrm>
            <a:off x="-16432" y="0"/>
            <a:ext cx="12208432" cy="4616450"/>
          </a:xfrm>
          <a:prstGeom prst="rect">
            <a:avLst/>
          </a:prstGeom>
        </p:spPr>
      </p:pic>
      <p:sp>
        <p:nvSpPr>
          <p:cNvPr id="12" name="Titel 1">
            <a:extLst>
              <a:ext uri="{FF2B5EF4-FFF2-40B4-BE49-F238E27FC236}">
                <a16:creationId xmlns:a16="http://schemas.microsoft.com/office/drawing/2014/main" id="{06096BAA-374B-644D-9CB8-2932128B4A83}"/>
              </a:ext>
            </a:extLst>
          </p:cNvPr>
          <p:cNvSpPr txBox="1">
            <a:spLocks/>
          </p:cNvSpPr>
          <p:nvPr/>
        </p:nvSpPr>
        <p:spPr>
          <a:xfrm>
            <a:off x="1" y="4356327"/>
            <a:ext cx="6331526" cy="520473"/>
          </a:xfrm>
          <a:prstGeom prst="rect">
            <a:avLst/>
          </a:prstGeom>
          <a:solidFill>
            <a:srgbClr val="FFC000"/>
          </a:solidFill>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800" b="1" dirty="0">
                <a:solidFill>
                  <a:schemeClr val="bg1"/>
                </a:solidFill>
                <a:latin typeface="+mn-lt"/>
                <a:cs typeface="Segoe UI" panose="020B0502040204020203" pitchFamily="34" charset="0"/>
              </a:rPr>
              <a:t>… hidden in the recitals</a:t>
            </a:r>
          </a:p>
        </p:txBody>
      </p:sp>
      <p:sp>
        <p:nvSpPr>
          <p:cNvPr id="6" name="Textfeld 5">
            <a:extLst>
              <a:ext uri="{FF2B5EF4-FFF2-40B4-BE49-F238E27FC236}">
                <a16:creationId xmlns:a16="http://schemas.microsoft.com/office/drawing/2014/main" id="{97B55D81-B66F-D848-A061-352383A7E71C}"/>
              </a:ext>
            </a:extLst>
          </p:cNvPr>
          <p:cNvSpPr txBox="1"/>
          <p:nvPr/>
        </p:nvSpPr>
        <p:spPr>
          <a:xfrm>
            <a:off x="4515540" y="4391891"/>
            <a:ext cx="184731" cy="369332"/>
          </a:xfrm>
          <a:prstGeom prst="rect">
            <a:avLst/>
          </a:prstGeom>
          <a:noFill/>
        </p:spPr>
        <p:txBody>
          <a:bodyPr wrap="none" rtlCol="0">
            <a:spAutoFit/>
          </a:bodyPr>
          <a:lstStyle/>
          <a:p>
            <a:endParaRPr lang="de-DE" dirty="0"/>
          </a:p>
        </p:txBody>
      </p:sp>
      <p:sp>
        <p:nvSpPr>
          <p:cNvPr id="22" name="Content Placeholder 17">
            <a:extLst>
              <a:ext uri="{FF2B5EF4-FFF2-40B4-BE49-F238E27FC236}">
                <a16:creationId xmlns:a16="http://schemas.microsoft.com/office/drawing/2014/main" id="{0FAB7113-4DDB-3548-B254-0368E57D1FF6}"/>
              </a:ext>
            </a:extLst>
          </p:cNvPr>
          <p:cNvSpPr txBox="1">
            <a:spLocks/>
          </p:cNvSpPr>
          <p:nvPr/>
        </p:nvSpPr>
        <p:spPr>
          <a:xfrm>
            <a:off x="900396" y="5195040"/>
            <a:ext cx="7415018" cy="16629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
        <p:nvSpPr>
          <p:cNvPr id="2" name="Textfeld 1">
            <a:extLst>
              <a:ext uri="{FF2B5EF4-FFF2-40B4-BE49-F238E27FC236}">
                <a16:creationId xmlns:a16="http://schemas.microsoft.com/office/drawing/2014/main" id="{0BC76E38-E746-DB81-F90A-39DAB1FD8CE8}"/>
              </a:ext>
            </a:extLst>
          </p:cNvPr>
          <p:cNvSpPr txBox="1"/>
          <p:nvPr/>
        </p:nvSpPr>
        <p:spPr>
          <a:xfrm>
            <a:off x="-1" y="4995333"/>
            <a:ext cx="12208431" cy="1862667"/>
          </a:xfrm>
          <a:prstGeom prst="rect">
            <a:avLst/>
          </a:prstGeom>
          <a:solidFill>
            <a:schemeClr val="bg1"/>
          </a:solidFill>
        </p:spPr>
        <p:txBody>
          <a:bodyPr wrap="square" rtlCol="0">
            <a:spAutoFit/>
          </a:bodyPr>
          <a:lstStyle/>
          <a:p>
            <a:endParaRPr lang="de-DE" dirty="0"/>
          </a:p>
        </p:txBody>
      </p:sp>
      <p:sp>
        <p:nvSpPr>
          <p:cNvPr id="3" name="Content Placeholder 17">
            <a:extLst>
              <a:ext uri="{FF2B5EF4-FFF2-40B4-BE49-F238E27FC236}">
                <a16:creationId xmlns:a16="http://schemas.microsoft.com/office/drawing/2014/main" id="{F42073AA-3BB7-901E-E4F6-083566C8A9B1}"/>
              </a:ext>
            </a:extLst>
          </p:cNvPr>
          <p:cNvSpPr txBox="1">
            <a:spLocks/>
          </p:cNvSpPr>
          <p:nvPr/>
        </p:nvSpPr>
        <p:spPr>
          <a:xfrm>
            <a:off x="1159971" y="5195040"/>
            <a:ext cx="9009265" cy="134599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(1)   </a:t>
            </a:r>
            <a:r>
              <a:rPr lang="de-DE" sz="2400" dirty="0"/>
              <a:t>The </a:t>
            </a:r>
            <a:r>
              <a:rPr lang="de-DE" sz="2400" dirty="0" err="1"/>
              <a:t>processing</a:t>
            </a:r>
            <a:r>
              <a:rPr lang="de-DE" sz="2400" dirty="0"/>
              <a:t> </a:t>
            </a:r>
            <a:r>
              <a:rPr lang="de-DE" sz="2400" dirty="0" err="1"/>
              <a:t>of</a:t>
            </a:r>
            <a:r>
              <a:rPr lang="de-DE" sz="2400" dirty="0"/>
              <a:t> personal </a:t>
            </a:r>
            <a:r>
              <a:rPr lang="de-DE" sz="2400" dirty="0" err="1"/>
              <a:t>data</a:t>
            </a:r>
            <a:r>
              <a:rPr lang="de-DE" sz="2400" dirty="0"/>
              <a:t> </a:t>
            </a:r>
            <a:r>
              <a:rPr lang="de-DE" sz="2400" dirty="0" err="1"/>
              <a:t>should</a:t>
            </a:r>
            <a:r>
              <a:rPr lang="de-DE" sz="2400" dirty="0"/>
              <a:t> </a:t>
            </a:r>
            <a:r>
              <a:rPr lang="de-DE" sz="2400" dirty="0" err="1"/>
              <a:t>be</a:t>
            </a:r>
            <a:r>
              <a:rPr lang="de-DE" sz="2400" dirty="0"/>
              <a:t> </a:t>
            </a:r>
            <a:r>
              <a:rPr lang="de-DE" sz="2400" dirty="0" err="1"/>
              <a:t>designed</a:t>
            </a:r>
            <a:r>
              <a:rPr lang="de-DE" sz="2400" dirty="0"/>
              <a:t> </a:t>
            </a:r>
            <a:r>
              <a:rPr lang="de-DE" sz="2400" dirty="0" err="1"/>
              <a:t>to</a:t>
            </a:r>
            <a:r>
              <a:rPr lang="de-DE" sz="2400" dirty="0"/>
              <a:t> </a:t>
            </a:r>
            <a:r>
              <a:rPr lang="de-DE" sz="2400" b="1" dirty="0" err="1">
                <a:solidFill>
                  <a:srgbClr val="FF0000"/>
                </a:solidFill>
              </a:rPr>
              <a:t>serve</a:t>
            </a:r>
            <a:r>
              <a:rPr lang="de-DE" sz="2400" b="1" dirty="0">
                <a:solidFill>
                  <a:srgbClr val="FF0000"/>
                </a:solidFill>
              </a:rPr>
              <a:t> </a:t>
            </a:r>
            <a:r>
              <a:rPr lang="de-DE" sz="2400" b="1" dirty="0" err="1">
                <a:solidFill>
                  <a:srgbClr val="FF0000"/>
                </a:solidFill>
              </a:rPr>
              <a:t>mankind</a:t>
            </a:r>
            <a:r>
              <a:rPr lang="de-DE" sz="2400" dirty="0"/>
              <a:t>. </a:t>
            </a:r>
            <a:endParaRPr lang="de-DE" sz="2400" dirty="0">
              <a:solidFill>
                <a:schemeClr val="bg1"/>
              </a:solidFill>
              <a:cs typeface="Segoe UI" panose="020B0502040204020203" pitchFamily="34" charset="0"/>
            </a:endParaRPr>
          </a:p>
        </p:txBody>
      </p:sp>
    </p:spTree>
    <p:extLst>
      <p:ext uri="{BB962C8B-B14F-4D97-AF65-F5344CB8AC3E}">
        <p14:creationId xmlns:p14="http://schemas.microsoft.com/office/powerpoint/2010/main" val="1894975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1BDD55C-81DB-BB42-9FA8-FF5019A7AB23}"/>
              </a:ext>
            </a:extLst>
          </p:cNvPr>
          <p:cNvPicPr>
            <a:picLocks noChangeAspect="1"/>
          </p:cNvPicPr>
          <p:nvPr/>
        </p:nvPicPr>
        <p:blipFill>
          <a:blip r:embed="rId3"/>
          <a:stretch>
            <a:fillRect/>
          </a:stretch>
        </p:blipFill>
        <p:spPr>
          <a:xfrm>
            <a:off x="-16432" y="0"/>
            <a:ext cx="12208432" cy="4616450"/>
          </a:xfrm>
          <a:prstGeom prst="rect">
            <a:avLst/>
          </a:prstGeom>
        </p:spPr>
      </p:pic>
      <p:sp>
        <p:nvSpPr>
          <p:cNvPr id="12" name="Titel 1">
            <a:extLst>
              <a:ext uri="{FF2B5EF4-FFF2-40B4-BE49-F238E27FC236}">
                <a16:creationId xmlns:a16="http://schemas.microsoft.com/office/drawing/2014/main" id="{06096BAA-374B-644D-9CB8-2932128B4A83}"/>
              </a:ext>
            </a:extLst>
          </p:cNvPr>
          <p:cNvSpPr txBox="1">
            <a:spLocks/>
          </p:cNvSpPr>
          <p:nvPr/>
        </p:nvSpPr>
        <p:spPr>
          <a:xfrm>
            <a:off x="1" y="4356327"/>
            <a:ext cx="6331526" cy="520473"/>
          </a:xfrm>
          <a:prstGeom prst="rect">
            <a:avLst/>
          </a:prstGeom>
          <a:solidFill>
            <a:srgbClr val="FFC000"/>
          </a:solidFill>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800" b="1" dirty="0">
                <a:solidFill>
                  <a:schemeClr val="bg1"/>
                </a:solidFill>
                <a:latin typeface="+mn-lt"/>
                <a:cs typeface="Segoe UI" panose="020B0502040204020203" pitchFamily="34" charset="0"/>
              </a:rPr>
              <a:t>… hidden in the recitals</a:t>
            </a:r>
          </a:p>
        </p:txBody>
      </p:sp>
      <p:sp>
        <p:nvSpPr>
          <p:cNvPr id="6" name="Textfeld 5">
            <a:extLst>
              <a:ext uri="{FF2B5EF4-FFF2-40B4-BE49-F238E27FC236}">
                <a16:creationId xmlns:a16="http://schemas.microsoft.com/office/drawing/2014/main" id="{97B55D81-B66F-D848-A061-352383A7E71C}"/>
              </a:ext>
            </a:extLst>
          </p:cNvPr>
          <p:cNvSpPr txBox="1"/>
          <p:nvPr/>
        </p:nvSpPr>
        <p:spPr>
          <a:xfrm>
            <a:off x="4515540" y="4391891"/>
            <a:ext cx="184731" cy="369332"/>
          </a:xfrm>
          <a:prstGeom prst="rect">
            <a:avLst/>
          </a:prstGeom>
          <a:noFill/>
        </p:spPr>
        <p:txBody>
          <a:bodyPr wrap="none" rtlCol="0">
            <a:spAutoFit/>
          </a:bodyPr>
          <a:lstStyle/>
          <a:p>
            <a:endParaRPr lang="de-DE" dirty="0"/>
          </a:p>
        </p:txBody>
      </p:sp>
      <p:sp>
        <p:nvSpPr>
          <p:cNvPr id="22" name="Content Placeholder 17">
            <a:extLst>
              <a:ext uri="{FF2B5EF4-FFF2-40B4-BE49-F238E27FC236}">
                <a16:creationId xmlns:a16="http://schemas.microsoft.com/office/drawing/2014/main" id="{0FAB7113-4DDB-3548-B254-0368E57D1FF6}"/>
              </a:ext>
            </a:extLst>
          </p:cNvPr>
          <p:cNvSpPr txBox="1">
            <a:spLocks/>
          </p:cNvSpPr>
          <p:nvPr/>
        </p:nvSpPr>
        <p:spPr>
          <a:xfrm>
            <a:off x="900396" y="5195040"/>
            <a:ext cx="7415018" cy="16629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
        <p:nvSpPr>
          <p:cNvPr id="2" name="Textfeld 1">
            <a:extLst>
              <a:ext uri="{FF2B5EF4-FFF2-40B4-BE49-F238E27FC236}">
                <a16:creationId xmlns:a16="http://schemas.microsoft.com/office/drawing/2014/main" id="{0BC76E38-E746-DB81-F90A-39DAB1FD8CE8}"/>
              </a:ext>
            </a:extLst>
          </p:cNvPr>
          <p:cNvSpPr txBox="1"/>
          <p:nvPr/>
        </p:nvSpPr>
        <p:spPr>
          <a:xfrm>
            <a:off x="-1" y="4995333"/>
            <a:ext cx="12208431" cy="1862667"/>
          </a:xfrm>
          <a:prstGeom prst="rect">
            <a:avLst/>
          </a:prstGeom>
          <a:solidFill>
            <a:schemeClr val="bg1"/>
          </a:solidFill>
        </p:spPr>
        <p:txBody>
          <a:bodyPr wrap="square" rtlCol="0">
            <a:spAutoFit/>
          </a:bodyPr>
          <a:lstStyle/>
          <a:p>
            <a:endParaRPr lang="de-DE" dirty="0"/>
          </a:p>
        </p:txBody>
      </p:sp>
      <p:sp>
        <p:nvSpPr>
          <p:cNvPr id="3" name="Content Placeholder 17">
            <a:extLst>
              <a:ext uri="{FF2B5EF4-FFF2-40B4-BE49-F238E27FC236}">
                <a16:creationId xmlns:a16="http://schemas.microsoft.com/office/drawing/2014/main" id="{4085C35F-3D82-AEAB-9BE5-FD60E6A60C5A}"/>
              </a:ext>
            </a:extLst>
          </p:cNvPr>
          <p:cNvSpPr txBox="1">
            <a:spLocks/>
          </p:cNvSpPr>
          <p:nvPr/>
        </p:nvSpPr>
        <p:spPr>
          <a:xfrm>
            <a:off x="992761" y="5095186"/>
            <a:ext cx="10911372" cy="166296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Tree>
    <p:extLst>
      <p:ext uri="{BB962C8B-B14F-4D97-AF65-F5344CB8AC3E}">
        <p14:creationId xmlns:p14="http://schemas.microsoft.com/office/powerpoint/2010/main" val="3136706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1BDD55C-81DB-BB42-9FA8-FF5019A7AB23}"/>
              </a:ext>
            </a:extLst>
          </p:cNvPr>
          <p:cNvPicPr>
            <a:picLocks noChangeAspect="1"/>
          </p:cNvPicPr>
          <p:nvPr/>
        </p:nvPicPr>
        <p:blipFill>
          <a:blip r:embed="rId3"/>
          <a:stretch>
            <a:fillRect/>
          </a:stretch>
        </p:blipFill>
        <p:spPr>
          <a:xfrm>
            <a:off x="-16432" y="0"/>
            <a:ext cx="12208432" cy="4616450"/>
          </a:xfrm>
          <a:prstGeom prst="rect">
            <a:avLst/>
          </a:prstGeom>
        </p:spPr>
      </p:pic>
      <p:sp>
        <p:nvSpPr>
          <p:cNvPr id="12" name="Titel 1">
            <a:extLst>
              <a:ext uri="{FF2B5EF4-FFF2-40B4-BE49-F238E27FC236}">
                <a16:creationId xmlns:a16="http://schemas.microsoft.com/office/drawing/2014/main" id="{06096BAA-374B-644D-9CB8-2932128B4A83}"/>
              </a:ext>
            </a:extLst>
          </p:cNvPr>
          <p:cNvSpPr txBox="1">
            <a:spLocks/>
          </p:cNvSpPr>
          <p:nvPr/>
        </p:nvSpPr>
        <p:spPr>
          <a:xfrm>
            <a:off x="1" y="4356327"/>
            <a:ext cx="6331526" cy="520473"/>
          </a:xfrm>
          <a:prstGeom prst="rect">
            <a:avLst/>
          </a:prstGeom>
          <a:solidFill>
            <a:srgbClr val="FFC000"/>
          </a:solidFill>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800" b="1" dirty="0">
                <a:solidFill>
                  <a:schemeClr val="bg1"/>
                </a:solidFill>
                <a:latin typeface="+mn-lt"/>
                <a:cs typeface="Segoe UI" panose="020B0502040204020203" pitchFamily="34" charset="0"/>
              </a:rPr>
              <a:t>… hidden in the recitals</a:t>
            </a:r>
          </a:p>
        </p:txBody>
      </p:sp>
      <p:sp>
        <p:nvSpPr>
          <p:cNvPr id="6" name="Textfeld 5">
            <a:extLst>
              <a:ext uri="{FF2B5EF4-FFF2-40B4-BE49-F238E27FC236}">
                <a16:creationId xmlns:a16="http://schemas.microsoft.com/office/drawing/2014/main" id="{97B55D81-B66F-D848-A061-352383A7E71C}"/>
              </a:ext>
            </a:extLst>
          </p:cNvPr>
          <p:cNvSpPr txBox="1"/>
          <p:nvPr/>
        </p:nvSpPr>
        <p:spPr>
          <a:xfrm>
            <a:off x="4515540" y="4391891"/>
            <a:ext cx="184731" cy="369332"/>
          </a:xfrm>
          <a:prstGeom prst="rect">
            <a:avLst/>
          </a:prstGeom>
          <a:noFill/>
        </p:spPr>
        <p:txBody>
          <a:bodyPr wrap="none" rtlCol="0">
            <a:spAutoFit/>
          </a:bodyPr>
          <a:lstStyle/>
          <a:p>
            <a:endParaRPr lang="de-DE" dirty="0"/>
          </a:p>
        </p:txBody>
      </p:sp>
      <p:sp>
        <p:nvSpPr>
          <p:cNvPr id="22" name="Content Placeholder 17">
            <a:extLst>
              <a:ext uri="{FF2B5EF4-FFF2-40B4-BE49-F238E27FC236}">
                <a16:creationId xmlns:a16="http://schemas.microsoft.com/office/drawing/2014/main" id="{0FAB7113-4DDB-3548-B254-0368E57D1FF6}"/>
              </a:ext>
            </a:extLst>
          </p:cNvPr>
          <p:cNvSpPr txBox="1">
            <a:spLocks/>
          </p:cNvSpPr>
          <p:nvPr/>
        </p:nvSpPr>
        <p:spPr>
          <a:xfrm>
            <a:off x="900396" y="5195040"/>
            <a:ext cx="7415018" cy="16629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
        <p:nvSpPr>
          <p:cNvPr id="2" name="Textfeld 1">
            <a:extLst>
              <a:ext uri="{FF2B5EF4-FFF2-40B4-BE49-F238E27FC236}">
                <a16:creationId xmlns:a16="http://schemas.microsoft.com/office/drawing/2014/main" id="{0BC76E38-E746-DB81-F90A-39DAB1FD8CE8}"/>
              </a:ext>
            </a:extLst>
          </p:cNvPr>
          <p:cNvSpPr txBox="1"/>
          <p:nvPr/>
        </p:nvSpPr>
        <p:spPr>
          <a:xfrm>
            <a:off x="-1" y="4995333"/>
            <a:ext cx="12208431" cy="1862667"/>
          </a:xfrm>
          <a:prstGeom prst="rect">
            <a:avLst/>
          </a:prstGeom>
          <a:solidFill>
            <a:schemeClr val="bg1"/>
          </a:solidFill>
        </p:spPr>
        <p:txBody>
          <a:bodyPr wrap="square" rtlCol="0">
            <a:spAutoFit/>
          </a:bodyPr>
          <a:lstStyle/>
          <a:p>
            <a:endParaRPr lang="de-DE" dirty="0"/>
          </a:p>
        </p:txBody>
      </p:sp>
      <p:sp>
        <p:nvSpPr>
          <p:cNvPr id="3" name="Content Placeholder 17">
            <a:extLst>
              <a:ext uri="{FF2B5EF4-FFF2-40B4-BE49-F238E27FC236}">
                <a16:creationId xmlns:a16="http://schemas.microsoft.com/office/drawing/2014/main" id="{329B67EB-4A8D-64C4-8CBE-BB4E75384DB3}"/>
              </a:ext>
            </a:extLst>
          </p:cNvPr>
          <p:cNvSpPr txBox="1">
            <a:spLocks/>
          </p:cNvSpPr>
          <p:nvPr/>
        </p:nvSpPr>
        <p:spPr>
          <a:xfrm>
            <a:off x="948827" y="4995333"/>
            <a:ext cx="10616639" cy="186266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53 (1)   </a:t>
            </a:r>
            <a:r>
              <a:rPr lang="de-DE" sz="2400" dirty="0"/>
              <a:t>Special </a:t>
            </a:r>
            <a:r>
              <a:rPr lang="de-DE" sz="2400" dirty="0" err="1"/>
              <a:t>categories</a:t>
            </a:r>
            <a:r>
              <a:rPr lang="de-DE" sz="2400" dirty="0"/>
              <a:t> </a:t>
            </a:r>
            <a:r>
              <a:rPr lang="de-DE" sz="2400" dirty="0" err="1"/>
              <a:t>of</a:t>
            </a:r>
            <a:r>
              <a:rPr lang="de-DE" sz="2400" dirty="0"/>
              <a:t> personal </a:t>
            </a:r>
            <a:r>
              <a:rPr lang="de-DE" sz="2400" dirty="0" err="1"/>
              <a:t>data</a:t>
            </a:r>
            <a:r>
              <a:rPr lang="de-DE" sz="2400" dirty="0"/>
              <a:t> […] </a:t>
            </a:r>
            <a:r>
              <a:rPr lang="de-DE" sz="2400" dirty="0" err="1"/>
              <a:t>should</a:t>
            </a:r>
            <a:r>
              <a:rPr lang="de-DE" sz="2400" dirty="0"/>
              <a:t> </a:t>
            </a:r>
            <a:r>
              <a:rPr lang="de-DE" sz="2400" dirty="0" err="1"/>
              <a:t>be</a:t>
            </a:r>
            <a:r>
              <a:rPr lang="de-DE" sz="2400" dirty="0"/>
              <a:t> </a:t>
            </a:r>
            <a:r>
              <a:rPr lang="de-DE" sz="2400" dirty="0" err="1"/>
              <a:t>processed</a:t>
            </a:r>
            <a:r>
              <a:rPr lang="de-DE" sz="2400" dirty="0"/>
              <a:t> </a:t>
            </a:r>
            <a:r>
              <a:rPr lang="de-DE" sz="2400" dirty="0" err="1"/>
              <a:t>for</a:t>
            </a:r>
            <a:r>
              <a:rPr lang="de-DE" sz="2400" dirty="0"/>
              <a:t> </a:t>
            </a:r>
            <a:r>
              <a:rPr lang="de-DE" sz="2400" dirty="0" err="1"/>
              <a:t>health-related</a:t>
            </a:r>
            <a:r>
              <a:rPr lang="de-DE" sz="2400" dirty="0"/>
              <a:t> </a:t>
            </a:r>
            <a:r>
              <a:rPr lang="de-DE" sz="2400" dirty="0" err="1"/>
              <a:t>purposes</a:t>
            </a:r>
            <a:r>
              <a:rPr lang="de-DE" sz="2400" dirty="0"/>
              <a:t> </a:t>
            </a:r>
            <a:r>
              <a:rPr lang="de-DE" sz="2400" dirty="0" err="1"/>
              <a:t>only</a:t>
            </a:r>
            <a:r>
              <a:rPr lang="de-DE" sz="2400" dirty="0"/>
              <a:t> </a:t>
            </a:r>
            <a:r>
              <a:rPr lang="de-DE" sz="2400" dirty="0" err="1"/>
              <a:t>where</a:t>
            </a:r>
            <a:r>
              <a:rPr lang="de-DE" sz="2400" dirty="0"/>
              <a:t> </a:t>
            </a:r>
            <a:r>
              <a:rPr lang="de-DE" sz="2400" dirty="0" err="1"/>
              <a:t>necessary</a:t>
            </a:r>
            <a:r>
              <a:rPr lang="de-DE" sz="2400" dirty="0"/>
              <a:t> </a:t>
            </a:r>
            <a:r>
              <a:rPr lang="de-DE" sz="2400" dirty="0" err="1"/>
              <a:t>to</a:t>
            </a:r>
            <a:r>
              <a:rPr lang="de-DE" sz="2400" dirty="0"/>
              <a:t> </a:t>
            </a:r>
            <a:r>
              <a:rPr lang="de-DE" sz="2400" dirty="0" err="1"/>
              <a:t>achieve</a:t>
            </a:r>
            <a:r>
              <a:rPr lang="de-DE" sz="2400" dirty="0"/>
              <a:t> </a:t>
            </a:r>
            <a:r>
              <a:rPr lang="de-DE" sz="2400" dirty="0" err="1"/>
              <a:t>those</a:t>
            </a:r>
            <a:r>
              <a:rPr lang="de-DE" sz="2400" dirty="0"/>
              <a:t> </a:t>
            </a:r>
            <a:r>
              <a:rPr lang="de-DE" sz="2400" dirty="0" err="1"/>
              <a:t>purposes</a:t>
            </a:r>
            <a:r>
              <a:rPr lang="de-DE" sz="2400" dirty="0"/>
              <a:t> </a:t>
            </a:r>
            <a:r>
              <a:rPr lang="de-DE" sz="2400" b="1" dirty="0" err="1">
                <a:solidFill>
                  <a:srgbClr val="FF0000"/>
                </a:solidFill>
              </a:rPr>
              <a:t>for</a:t>
            </a:r>
            <a:r>
              <a:rPr lang="de-DE" sz="2400" b="1" dirty="0">
                <a:solidFill>
                  <a:srgbClr val="FF0000"/>
                </a:solidFill>
              </a:rPr>
              <a:t> </a:t>
            </a:r>
            <a:r>
              <a:rPr lang="de-DE" sz="2400" b="1" dirty="0" err="1">
                <a:solidFill>
                  <a:srgbClr val="FF0000"/>
                </a:solidFill>
              </a:rPr>
              <a:t>the</a:t>
            </a:r>
            <a:r>
              <a:rPr lang="de-DE" sz="2400" b="1" dirty="0">
                <a:solidFill>
                  <a:srgbClr val="FF0000"/>
                </a:solidFill>
              </a:rPr>
              <a:t> </a:t>
            </a:r>
            <a:r>
              <a:rPr lang="de-DE" sz="2400" b="1" dirty="0" err="1">
                <a:solidFill>
                  <a:srgbClr val="FF0000"/>
                </a:solidFill>
              </a:rPr>
              <a:t>benefit</a:t>
            </a:r>
            <a:r>
              <a:rPr lang="de-DE" sz="2400" b="1" dirty="0">
                <a:solidFill>
                  <a:srgbClr val="FF0000"/>
                </a:solidFill>
              </a:rPr>
              <a:t> </a:t>
            </a:r>
            <a:r>
              <a:rPr lang="de-DE" sz="2400" b="1" dirty="0" err="1">
                <a:solidFill>
                  <a:srgbClr val="FF0000"/>
                </a:solidFill>
              </a:rPr>
              <a:t>of</a:t>
            </a:r>
            <a:r>
              <a:rPr lang="de-DE" sz="2400" b="1" dirty="0">
                <a:solidFill>
                  <a:srgbClr val="FF0000"/>
                </a:solidFill>
              </a:rPr>
              <a:t> </a:t>
            </a:r>
            <a:r>
              <a:rPr lang="de-DE" sz="2400" b="1" dirty="0" err="1">
                <a:solidFill>
                  <a:srgbClr val="FF0000"/>
                </a:solidFill>
              </a:rPr>
              <a:t>natural</a:t>
            </a:r>
            <a:r>
              <a:rPr lang="de-DE" sz="2400" b="1" dirty="0">
                <a:solidFill>
                  <a:srgbClr val="FF0000"/>
                </a:solidFill>
              </a:rPr>
              <a:t> </a:t>
            </a:r>
            <a:r>
              <a:rPr lang="de-DE" sz="2400" b="1" dirty="0" err="1">
                <a:solidFill>
                  <a:srgbClr val="FF0000"/>
                </a:solidFill>
              </a:rPr>
              <a:t>persons</a:t>
            </a:r>
            <a:r>
              <a:rPr lang="de-DE" sz="2400" b="1" dirty="0">
                <a:solidFill>
                  <a:srgbClr val="FF0000"/>
                </a:solidFill>
              </a:rPr>
              <a:t> </a:t>
            </a:r>
            <a:r>
              <a:rPr lang="de-DE" sz="2400" b="1" dirty="0" err="1">
                <a:solidFill>
                  <a:srgbClr val="FF0000"/>
                </a:solidFill>
              </a:rPr>
              <a:t>and</a:t>
            </a:r>
            <a:r>
              <a:rPr lang="de-DE" sz="2400" b="1" dirty="0">
                <a:solidFill>
                  <a:srgbClr val="FF0000"/>
                </a:solidFill>
              </a:rPr>
              <a:t> </a:t>
            </a:r>
            <a:r>
              <a:rPr lang="de-DE" sz="2400" b="1" dirty="0" err="1">
                <a:solidFill>
                  <a:srgbClr val="FF0000"/>
                </a:solidFill>
              </a:rPr>
              <a:t>society</a:t>
            </a:r>
            <a:r>
              <a:rPr lang="de-DE" sz="2400" b="1" dirty="0">
                <a:solidFill>
                  <a:srgbClr val="FF0000"/>
                </a:solidFill>
              </a:rPr>
              <a:t> </a:t>
            </a:r>
            <a:r>
              <a:rPr lang="de-DE" sz="2400" b="1" dirty="0" err="1">
                <a:solidFill>
                  <a:srgbClr val="FF0000"/>
                </a:solidFill>
              </a:rPr>
              <a:t>as</a:t>
            </a:r>
            <a:r>
              <a:rPr lang="de-DE" sz="2400" b="1" dirty="0">
                <a:solidFill>
                  <a:srgbClr val="FF0000"/>
                </a:solidFill>
              </a:rPr>
              <a:t> a </a:t>
            </a:r>
            <a:r>
              <a:rPr lang="de-DE" sz="2400" b="1" dirty="0" err="1">
                <a:solidFill>
                  <a:srgbClr val="FF0000"/>
                </a:solidFill>
              </a:rPr>
              <a:t>whole</a:t>
            </a:r>
            <a:r>
              <a:rPr lang="de-DE" sz="2400" dirty="0">
                <a:solidFill>
                  <a:srgbClr val="FF0000"/>
                </a:solidFill>
              </a:rPr>
              <a:t> </a:t>
            </a:r>
            <a:r>
              <a:rPr lang="de-DE" sz="2400" dirty="0"/>
              <a:t>[…]</a:t>
            </a:r>
            <a:endParaRPr lang="de-DE" sz="2400" dirty="0">
              <a:cs typeface="Segoe UI" panose="020B0502040204020203" pitchFamily="34" charset="0"/>
            </a:endParaRPr>
          </a:p>
        </p:txBody>
      </p:sp>
    </p:spTree>
    <p:extLst>
      <p:ext uri="{BB962C8B-B14F-4D97-AF65-F5344CB8AC3E}">
        <p14:creationId xmlns:p14="http://schemas.microsoft.com/office/powerpoint/2010/main" val="1598126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1BDD55C-81DB-BB42-9FA8-FF5019A7AB23}"/>
              </a:ext>
            </a:extLst>
          </p:cNvPr>
          <p:cNvPicPr>
            <a:picLocks noChangeAspect="1"/>
          </p:cNvPicPr>
          <p:nvPr/>
        </p:nvPicPr>
        <p:blipFill>
          <a:blip r:embed="rId3"/>
          <a:stretch>
            <a:fillRect/>
          </a:stretch>
        </p:blipFill>
        <p:spPr>
          <a:xfrm>
            <a:off x="-16432" y="0"/>
            <a:ext cx="12208432" cy="4616450"/>
          </a:xfrm>
          <a:prstGeom prst="rect">
            <a:avLst/>
          </a:prstGeom>
        </p:spPr>
      </p:pic>
      <p:sp>
        <p:nvSpPr>
          <p:cNvPr id="12" name="Titel 1">
            <a:extLst>
              <a:ext uri="{FF2B5EF4-FFF2-40B4-BE49-F238E27FC236}">
                <a16:creationId xmlns:a16="http://schemas.microsoft.com/office/drawing/2014/main" id="{06096BAA-374B-644D-9CB8-2932128B4A83}"/>
              </a:ext>
            </a:extLst>
          </p:cNvPr>
          <p:cNvSpPr txBox="1">
            <a:spLocks/>
          </p:cNvSpPr>
          <p:nvPr/>
        </p:nvSpPr>
        <p:spPr>
          <a:xfrm>
            <a:off x="1" y="4356327"/>
            <a:ext cx="6331526" cy="520473"/>
          </a:xfrm>
          <a:prstGeom prst="rect">
            <a:avLst/>
          </a:prstGeom>
          <a:solidFill>
            <a:srgbClr val="FFC000"/>
          </a:solidFill>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800" b="1" dirty="0">
                <a:solidFill>
                  <a:schemeClr val="bg1"/>
                </a:solidFill>
                <a:latin typeface="+mn-lt"/>
                <a:cs typeface="Segoe UI" panose="020B0502040204020203" pitchFamily="34" charset="0"/>
              </a:rPr>
              <a:t>… hidden in the recitals</a:t>
            </a:r>
          </a:p>
        </p:txBody>
      </p:sp>
      <p:sp>
        <p:nvSpPr>
          <p:cNvPr id="6" name="Textfeld 5">
            <a:extLst>
              <a:ext uri="{FF2B5EF4-FFF2-40B4-BE49-F238E27FC236}">
                <a16:creationId xmlns:a16="http://schemas.microsoft.com/office/drawing/2014/main" id="{97B55D81-B66F-D848-A061-352383A7E71C}"/>
              </a:ext>
            </a:extLst>
          </p:cNvPr>
          <p:cNvSpPr txBox="1"/>
          <p:nvPr/>
        </p:nvSpPr>
        <p:spPr>
          <a:xfrm>
            <a:off x="4515540" y="4391891"/>
            <a:ext cx="184731" cy="369332"/>
          </a:xfrm>
          <a:prstGeom prst="rect">
            <a:avLst/>
          </a:prstGeom>
          <a:noFill/>
        </p:spPr>
        <p:txBody>
          <a:bodyPr wrap="none" rtlCol="0">
            <a:spAutoFit/>
          </a:bodyPr>
          <a:lstStyle/>
          <a:p>
            <a:endParaRPr lang="de-DE" dirty="0"/>
          </a:p>
        </p:txBody>
      </p:sp>
      <p:sp>
        <p:nvSpPr>
          <p:cNvPr id="22" name="Content Placeholder 17">
            <a:extLst>
              <a:ext uri="{FF2B5EF4-FFF2-40B4-BE49-F238E27FC236}">
                <a16:creationId xmlns:a16="http://schemas.microsoft.com/office/drawing/2014/main" id="{0FAB7113-4DDB-3548-B254-0368E57D1FF6}"/>
              </a:ext>
            </a:extLst>
          </p:cNvPr>
          <p:cNvSpPr txBox="1">
            <a:spLocks/>
          </p:cNvSpPr>
          <p:nvPr/>
        </p:nvSpPr>
        <p:spPr>
          <a:xfrm>
            <a:off x="900396" y="5195040"/>
            <a:ext cx="7415018" cy="16629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
        <p:nvSpPr>
          <p:cNvPr id="2" name="Textfeld 1">
            <a:extLst>
              <a:ext uri="{FF2B5EF4-FFF2-40B4-BE49-F238E27FC236}">
                <a16:creationId xmlns:a16="http://schemas.microsoft.com/office/drawing/2014/main" id="{0BC76E38-E746-DB81-F90A-39DAB1FD8CE8}"/>
              </a:ext>
            </a:extLst>
          </p:cNvPr>
          <p:cNvSpPr txBox="1"/>
          <p:nvPr/>
        </p:nvSpPr>
        <p:spPr>
          <a:xfrm>
            <a:off x="-1" y="4995333"/>
            <a:ext cx="12208431" cy="1862667"/>
          </a:xfrm>
          <a:prstGeom prst="rect">
            <a:avLst/>
          </a:prstGeom>
          <a:solidFill>
            <a:schemeClr val="bg1"/>
          </a:solidFill>
        </p:spPr>
        <p:txBody>
          <a:bodyPr wrap="square" rtlCol="0">
            <a:spAutoFit/>
          </a:bodyPr>
          <a:lstStyle/>
          <a:p>
            <a:endParaRPr lang="de-DE" dirty="0"/>
          </a:p>
        </p:txBody>
      </p:sp>
      <p:sp>
        <p:nvSpPr>
          <p:cNvPr id="3" name="Content Placeholder 17">
            <a:extLst>
              <a:ext uri="{FF2B5EF4-FFF2-40B4-BE49-F238E27FC236}">
                <a16:creationId xmlns:a16="http://schemas.microsoft.com/office/drawing/2014/main" id="{86664A37-6B5C-0006-365D-1283BE8F3F26}"/>
              </a:ext>
            </a:extLst>
          </p:cNvPr>
          <p:cNvSpPr txBox="1">
            <a:spLocks/>
          </p:cNvSpPr>
          <p:nvPr/>
        </p:nvSpPr>
        <p:spPr>
          <a:xfrm>
            <a:off x="1027233" y="5124893"/>
            <a:ext cx="10131834" cy="173310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113 (4)   </a:t>
            </a:r>
            <a:r>
              <a:rPr lang="de-DE" sz="2400" dirty="0" err="1"/>
              <a:t>For</a:t>
            </a:r>
            <a:r>
              <a:rPr lang="de-DE" sz="2400" dirty="0"/>
              <a:t> </a:t>
            </a:r>
            <a:r>
              <a:rPr lang="de-DE" sz="2400" dirty="0" err="1"/>
              <a:t>scientific</a:t>
            </a:r>
            <a:r>
              <a:rPr lang="de-DE" sz="2400" dirty="0"/>
              <a:t> </a:t>
            </a:r>
            <a:r>
              <a:rPr lang="de-DE" sz="2400" dirty="0" err="1"/>
              <a:t>or</a:t>
            </a:r>
            <a:r>
              <a:rPr lang="de-DE" sz="2400" dirty="0"/>
              <a:t> </a:t>
            </a:r>
            <a:r>
              <a:rPr lang="de-DE" sz="2400" dirty="0" err="1"/>
              <a:t>historical</a:t>
            </a:r>
            <a:r>
              <a:rPr lang="de-DE" sz="2400" dirty="0"/>
              <a:t> </a:t>
            </a:r>
            <a:r>
              <a:rPr lang="de-DE" sz="2400" dirty="0" err="1"/>
              <a:t>research</a:t>
            </a:r>
            <a:r>
              <a:rPr lang="de-DE" sz="2400" dirty="0"/>
              <a:t> </a:t>
            </a:r>
            <a:r>
              <a:rPr lang="de-DE" sz="2400" dirty="0" err="1"/>
              <a:t>purposes</a:t>
            </a:r>
            <a:r>
              <a:rPr lang="de-DE" sz="2400" dirty="0"/>
              <a:t> </a:t>
            </a:r>
            <a:r>
              <a:rPr lang="de-DE" sz="2400" dirty="0" err="1"/>
              <a:t>or</a:t>
            </a:r>
            <a:r>
              <a:rPr lang="de-DE" sz="2400" dirty="0"/>
              <a:t> </a:t>
            </a:r>
            <a:r>
              <a:rPr lang="de-DE" sz="2400" dirty="0" err="1"/>
              <a:t>statistical</a:t>
            </a:r>
            <a:r>
              <a:rPr lang="de-DE" sz="2400" dirty="0"/>
              <a:t> </a:t>
            </a:r>
            <a:r>
              <a:rPr lang="de-DE" sz="2400" dirty="0" err="1"/>
              <a:t>purposes</a:t>
            </a:r>
            <a:r>
              <a:rPr lang="de-DE" sz="2400" dirty="0"/>
              <a:t>, </a:t>
            </a:r>
            <a:r>
              <a:rPr lang="de-DE" sz="2400" dirty="0" err="1"/>
              <a:t>the</a:t>
            </a:r>
            <a:r>
              <a:rPr lang="de-DE" sz="2400" dirty="0"/>
              <a:t> </a:t>
            </a:r>
            <a:r>
              <a:rPr lang="de-DE" sz="2400" b="1" dirty="0" err="1">
                <a:solidFill>
                  <a:srgbClr val="FF0000"/>
                </a:solidFill>
              </a:rPr>
              <a:t>legitimate</a:t>
            </a:r>
            <a:r>
              <a:rPr lang="de-DE" sz="2400" b="1" dirty="0">
                <a:solidFill>
                  <a:srgbClr val="FF0000"/>
                </a:solidFill>
              </a:rPr>
              <a:t> </a:t>
            </a:r>
            <a:r>
              <a:rPr lang="de-DE" sz="2400" b="1" dirty="0" err="1">
                <a:solidFill>
                  <a:srgbClr val="FF0000"/>
                </a:solidFill>
              </a:rPr>
              <a:t>expectations</a:t>
            </a:r>
            <a:r>
              <a:rPr lang="de-DE" sz="2400" b="1" dirty="0">
                <a:solidFill>
                  <a:srgbClr val="FF0000"/>
                </a:solidFill>
              </a:rPr>
              <a:t> </a:t>
            </a:r>
            <a:r>
              <a:rPr lang="de-DE" sz="2400" b="1" dirty="0" err="1">
                <a:solidFill>
                  <a:srgbClr val="FF0000"/>
                </a:solidFill>
              </a:rPr>
              <a:t>of</a:t>
            </a:r>
            <a:r>
              <a:rPr lang="de-DE" sz="2400" b="1" dirty="0">
                <a:solidFill>
                  <a:srgbClr val="FF0000"/>
                </a:solidFill>
              </a:rPr>
              <a:t> </a:t>
            </a:r>
            <a:r>
              <a:rPr lang="de-DE" sz="2400" b="1" dirty="0" err="1">
                <a:solidFill>
                  <a:srgbClr val="FF0000"/>
                </a:solidFill>
              </a:rPr>
              <a:t>society</a:t>
            </a:r>
            <a:r>
              <a:rPr lang="de-DE" sz="2400" b="1" dirty="0">
                <a:solidFill>
                  <a:srgbClr val="FF0000"/>
                </a:solidFill>
              </a:rPr>
              <a:t> </a:t>
            </a:r>
            <a:r>
              <a:rPr lang="de-DE" sz="2400" dirty="0" err="1"/>
              <a:t>for</a:t>
            </a:r>
            <a:r>
              <a:rPr lang="de-DE" sz="2400" dirty="0"/>
              <a:t> an </a:t>
            </a:r>
            <a:r>
              <a:rPr lang="de-DE" sz="2400" b="1" dirty="0" err="1">
                <a:solidFill>
                  <a:srgbClr val="FF0000"/>
                </a:solidFill>
              </a:rPr>
              <a:t>increase</a:t>
            </a:r>
            <a:r>
              <a:rPr lang="de-DE" sz="2400" b="1" dirty="0">
                <a:solidFill>
                  <a:srgbClr val="FF0000"/>
                </a:solidFill>
              </a:rPr>
              <a:t> </a:t>
            </a:r>
            <a:r>
              <a:rPr lang="de-DE" sz="2400" b="1" dirty="0" err="1">
                <a:solidFill>
                  <a:srgbClr val="FF0000"/>
                </a:solidFill>
              </a:rPr>
              <a:t>of</a:t>
            </a:r>
            <a:r>
              <a:rPr lang="de-DE" sz="2400" b="1" dirty="0">
                <a:solidFill>
                  <a:srgbClr val="FF0000"/>
                </a:solidFill>
              </a:rPr>
              <a:t> </a:t>
            </a:r>
            <a:r>
              <a:rPr lang="de-DE" sz="2400" b="1" dirty="0" err="1">
                <a:solidFill>
                  <a:srgbClr val="FF0000"/>
                </a:solidFill>
              </a:rPr>
              <a:t>knowledge</a:t>
            </a:r>
            <a:r>
              <a:rPr lang="de-DE" sz="2400" b="1" dirty="0">
                <a:solidFill>
                  <a:srgbClr val="FF0000"/>
                </a:solidFill>
              </a:rPr>
              <a:t> </a:t>
            </a:r>
            <a:r>
              <a:rPr lang="de-DE" sz="2400" dirty="0" err="1"/>
              <a:t>should</a:t>
            </a:r>
            <a:r>
              <a:rPr lang="de-DE" sz="2400" dirty="0"/>
              <a:t> </a:t>
            </a:r>
            <a:r>
              <a:rPr lang="de-DE" sz="2400" dirty="0" err="1"/>
              <a:t>be</a:t>
            </a:r>
            <a:r>
              <a:rPr lang="de-DE" sz="2400" dirty="0"/>
              <a:t> </a:t>
            </a:r>
            <a:r>
              <a:rPr lang="de-DE" sz="2400" dirty="0" err="1"/>
              <a:t>taken</a:t>
            </a:r>
            <a:r>
              <a:rPr lang="de-DE" sz="2400" dirty="0"/>
              <a:t> </a:t>
            </a:r>
            <a:r>
              <a:rPr lang="de-DE" sz="2400" dirty="0" err="1"/>
              <a:t>into</a:t>
            </a:r>
            <a:r>
              <a:rPr lang="de-DE" sz="2400" dirty="0"/>
              <a:t> </a:t>
            </a:r>
            <a:r>
              <a:rPr lang="de-DE" sz="2400" dirty="0" err="1"/>
              <a:t>consideration</a:t>
            </a:r>
            <a:r>
              <a:rPr lang="de-DE" sz="2400" dirty="0"/>
              <a:t>.</a:t>
            </a:r>
            <a:endParaRPr lang="de-DE" sz="2400" dirty="0">
              <a:cs typeface="Segoe UI" panose="020B0502040204020203" pitchFamily="34" charset="0"/>
            </a:endParaRPr>
          </a:p>
        </p:txBody>
      </p:sp>
    </p:spTree>
    <p:extLst>
      <p:ext uri="{BB962C8B-B14F-4D97-AF65-F5344CB8AC3E}">
        <p14:creationId xmlns:p14="http://schemas.microsoft.com/office/powerpoint/2010/main" val="408706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1BDD55C-81DB-BB42-9FA8-FF5019A7AB23}"/>
              </a:ext>
            </a:extLst>
          </p:cNvPr>
          <p:cNvPicPr>
            <a:picLocks noChangeAspect="1"/>
          </p:cNvPicPr>
          <p:nvPr/>
        </p:nvPicPr>
        <p:blipFill>
          <a:blip r:embed="rId3"/>
          <a:stretch>
            <a:fillRect/>
          </a:stretch>
        </p:blipFill>
        <p:spPr>
          <a:xfrm>
            <a:off x="-16432" y="0"/>
            <a:ext cx="12208432" cy="4616450"/>
          </a:xfrm>
          <a:prstGeom prst="rect">
            <a:avLst/>
          </a:prstGeom>
        </p:spPr>
      </p:pic>
      <p:sp>
        <p:nvSpPr>
          <p:cNvPr id="12" name="Titel 1">
            <a:extLst>
              <a:ext uri="{FF2B5EF4-FFF2-40B4-BE49-F238E27FC236}">
                <a16:creationId xmlns:a16="http://schemas.microsoft.com/office/drawing/2014/main" id="{06096BAA-374B-644D-9CB8-2932128B4A83}"/>
              </a:ext>
            </a:extLst>
          </p:cNvPr>
          <p:cNvSpPr txBox="1">
            <a:spLocks/>
          </p:cNvSpPr>
          <p:nvPr/>
        </p:nvSpPr>
        <p:spPr>
          <a:xfrm>
            <a:off x="1" y="4356327"/>
            <a:ext cx="6331526" cy="520473"/>
          </a:xfrm>
          <a:prstGeom prst="rect">
            <a:avLst/>
          </a:prstGeom>
          <a:solidFill>
            <a:srgbClr val="FFC000"/>
          </a:solidFill>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800" b="1" dirty="0">
                <a:solidFill>
                  <a:schemeClr val="bg1"/>
                </a:solidFill>
                <a:latin typeface="+mn-lt"/>
                <a:cs typeface="Segoe UI" panose="020B0502040204020203" pitchFamily="34" charset="0"/>
              </a:rPr>
              <a:t>… hidden in the recitals</a:t>
            </a:r>
          </a:p>
        </p:txBody>
      </p:sp>
      <p:sp>
        <p:nvSpPr>
          <p:cNvPr id="6" name="Textfeld 5">
            <a:extLst>
              <a:ext uri="{FF2B5EF4-FFF2-40B4-BE49-F238E27FC236}">
                <a16:creationId xmlns:a16="http://schemas.microsoft.com/office/drawing/2014/main" id="{97B55D81-B66F-D848-A061-352383A7E71C}"/>
              </a:ext>
            </a:extLst>
          </p:cNvPr>
          <p:cNvSpPr txBox="1"/>
          <p:nvPr/>
        </p:nvSpPr>
        <p:spPr>
          <a:xfrm>
            <a:off x="4515540" y="4391891"/>
            <a:ext cx="184731" cy="369332"/>
          </a:xfrm>
          <a:prstGeom prst="rect">
            <a:avLst/>
          </a:prstGeom>
          <a:noFill/>
        </p:spPr>
        <p:txBody>
          <a:bodyPr wrap="none" rtlCol="0">
            <a:spAutoFit/>
          </a:bodyPr>
          <a:lstStyle/>
          <a:p>
            <a:endParaRPr lang="de-DE" dirty="0"/>
          </a:p>
        </p:txBody>
      </p:sp>
      <p:sp>
        <p:nvSpPr>
          <p:cNvPr id="22" name="Content Placeholder 17">
            <a:extLst>
              <a:ext uri="{FF2B5EF4-FFF2-40B4-BE49-F238E27FC236}">
                <a16:creationId xmlns:a16="http://schemas.microsoft.com/office/drawing/2014/main" id="{0FAB7113-4DDB-3548-B254-0368E57D1FF6}"/>
              </a:ext>
            </a:extLst>
          </p:cNvPr>
          <p:cNvSpPr txBox="1">
            <a:spLocks/>
          </p:cNvSpPr>
          <p:nvPr/>
        </p:nvSpPr>
        <p:spPr>
          <a:xfrm>
            <a:off x="900396" y="5195040"/>
            <a:ext cx="7415018" cy="16629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
        <p:nvSpPr>
          <p:cNvPr id="2" name="Textfeld 1">
            <a:extLst>
              <a:ext uri="{FF2B5EF4-FFF2-40B4-BE49-F238E27FC236}">
                <a16:creationId xmlns:a16="http://schemas.microsoft.com/office/drawing/2014/main" id="{0BC76E38-E746-DB81-F90A-39DAB1FD8CE8}"/>
              </a:ext>
            </a:extLst>
          </p:cNvPr>
          <p:cNvSpPr txBox="1"/>
          <p:nvPr/>
        </p:nvSpPr>
        <p:spPr>
          <a:xfrm>
            <a:off x="-1" y="4995333"/>
            <a:ext cx="12208431" cy="1862667"/>
          </a:xfrm>
          <a:prstGeom prst="rect">
            <a:avLst/>
          </a:prstGeom>
          <a:solidFill>
            <a:schemeClr val="bg1"/>
          </a:solidFill>
        </p:spPr>
        <p:txBody>
          <a:bodyPr wrap="square" rtlCol="0">
            <a:spAutoFit/>
          </a:bodyPr>
          <a:lstStyle/>
          <a:p>
            <a:endParaRPr lang="de-DE" dirty="0"/>
          </a:p>
        </p:txBody>
      </p:sp>
      <p:sp>
        <p:nvSpPr>
          <p:cNvPr id="7" name="Content Placeholder 17">
            <a:extLst>
              <a:ext uri="{FF2B5EF4-FFF2-40B4-BE49-F238E27FC236}">
                <a16:creationId xmlns:a16="http://schemas.microsoft.com/office/drawing/2014/main" id="{381854A2-670F-571B-6D88-218D9492785F}"/>
              </a:ext>
            </a:extLst>
          </p:cNvPr>
          <p:cNvSpPr txBox="1">
            <a:spLocks/>
          </p:cNvSpPr>
          <p:nvPr/>
        </p:nvSpPr>
        <p:spPr>
          <a:xfrm>
            <a:off x="920907" y="4912364"/>
            <a:ext cx="10370697" cy="194563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157 (1)   </a:t>
            </a:r>
            <a:r>
              <a:rPr lang="de-DE" sz="2400" dirty="0" err="1"/>
              <a:t>By</a:t>
            </a:r>
            <a:r>
              <a:rPr lang="de-DE" sz="2400" dirty="0"/>
              <a:t> </a:t>
            </a:r>
            <a:r>
              <a:rPr lang="de-DE" sz="2400" dirty="0" err="1"/>
              <a:t>coupling</a:t>
            </a:r>
            <a:r>
              <a:rPr lang="de-DE" sz="2400" dirty="0"/>
              <a:t> </a:t>
            </a:r>
            <a:r>
              <a:rPr lang="de-DE" sz="2400" dirty="0" err="1"/>
              <a:t>information</a:t>
            </a:r>
            <a:r>
              <a:rPr lang="de-DE" sz="2400" dirty="0"/>
              <a:t> </a:t>
            </a:r>
            <a:r>
              <a:rPr lang="de-DE" sz="2400" dirty="0" err="1"/>
              <a:t>from</a:t>
            </a:r>
            <a:r>
              <a:rPr lang="de-DE" sz="2400" dirty="0"/>
              <a:t> </a:t>
            </a:r>
            <a:r>
              <a:rPr lang="de-DE" sz="2400" dirty="0" err="1"/>
              <a:t>registries</a:t>
            </a:r>
            <a:r>
              <a:rPr lang="de-DE" sz="2400" dirty="0"/>
              <a:t>, </a:t>
            </a:r>
            <a:r>
              <a:rPr lang="de-DE" sz="2400" dirty="0" err="1"/>
              <a:t>researchers</a:t>
            </a:r>
            <a:r>
              <a:rPr lang="de-DE" sz="2400" dirty="0"/>
              <a:t> </a:t>
            </a:r>
            <a:r>
              <a:rPr lang="de-DE" sz="2400" dirty="0" err="1"/>
              <a:t>can</a:t>
            </a:r>
            <a:r>
              <a:rPr lang="de-DE" sz="2400" dirty="0"/>
              <a:t> </a:t>
            </a:r>
            <a:r>
              <a:rPr lang="de-DE" sz="2400" dirty="0" err="1"/>
              <a:t>obtain</a:t>
            </a:r>
            <a:r>
              <a:rPr lang="de-DE" sz="2400" dirty="0"/>
              <a:t> </a:t>
            </a:r>
            <a:r>
              <a:rPr lang="de-DE" sz="2400" b="1" dirty="0" err="1">
                <a:solidFill>
                  <a:srgbClr val="FF0000"/>
                </a:solidFill>
              </a:rPr>
              <a:t>new</a:t>
            </a:r>
            <a:r>
              <a:rPr lang="de-DE" sz="2400" b="1" dirty="0">
                <a:solidFill>
                  <a:srgbClr val="FF0000"/>
                </a:solidFill>
              </a:rPr>
              <a:t> </a:t>
            </a:r>
            <a:r>
              <a:rPr lang="de-DE" sz="2400" b="1" dirty="0" err="1">
                <a:solidFill>
                  <a:srgbClr val="FF0000"/>
                </a:solidFill>
              </a:rPr>
              <a:t>knowledge</a:t>
            </a:r>
            <a:r>
              <a:rPr lang="de-DE" sz="2400" b="1" dirty="0">
                <a:solidFill>
                  <a:srgbClr val="FF0000"/>
                </a:solidFill>
              </a:rPr>
              <a:t> </a:t>
            </a:r>
            <a:r>
              <a:rPr lang="de-DE" sz="2400" b="1" dirty="0" err="1">
                <a:solidFill>
                  <a:srgbClr val="FF0000"/>
                </a:solidFill>
              </a:rPr>
              <a:t>of</a:t>
            </a:r>
            <a:r>
              <a:rPr lang="de-DE" sz="2400" b="1" dirty="0">
                <a:solidFill>
                  <a:srgbClr val="FF0000"/>
                </a:solidFill>
              </a:rPr>
              <a:t> </a:t>
            </a:r>
            <a:r>
              <a:rPr lang="de-DE" sz="2400" b="1" dirty="0" err="1">
                <a:solidFill>
                  <a:srgbClr val="FF0000"/>
                </a:solidFill>
              </a:rPr>
              <a:t>great</a:t>
            </a:r>
            <a:r>
              <a:rPr lang="de-DE" sz="2400" b="1" dirty="0">
                <a:solidFill>
                  <a:srgbClr val="FF0000"/>
                </a:solidFill>
              </a:rPr>
              <a:t> </a:t>
            </a:r>
            <a:r>
              <a:rPr lang="de-DE" sz="2400" b="1" dirty="0" err="1">
                <a:solidFill>
                  <a:srgbClr val="FF0000"/>
                </a:solidFill>
              </a:rPr>
              <a:t>value</a:t>
            </a:r>
            <a:r>
              <a:rPr lang="de-DE" sz="2400" dirty="0"/>
              <a:t> </a:t>
            </a:r>
            <a:r>
              <a:rPr lang="de-DE" sz="2400" dirty="0" err="1"/>
              <a:t>with</a:t>
            </a:r>
            <a:r>
              <a:rPr lang="de-DE" sz="2400" dirty="0"/>
              <a:t> </a:t>
            </a:r>
            <a:r>
              <a:rPr lang="de-DE" sz="2400" dirty="0" err="1"/>
              <a:t>regard</a:t>
            </a:r>
            <a:r>
              <a:rPr lang="de-DE" sz="2400" dirty="0"/>
              <a:t> </a:t>
            </a:r>
            <a:r>
              <a:rPr lang="de-DE" sz="2400" dirty="0" err="1"/>
              <a:t>to</a:t>
            </a:r>
            <a:r>
              <a:rPr lang="de-DE" sz="2400" dirty="0"/>
              <a:t> </a:t>
            </a:r>
            <a:r>
              <a:rPr lang="de-DE" sz="2400" dirty="0" err="1"/>
              <a:t>widespread</a:t>
            </a:r>
            <a:r>
              <a:rPr lang="de-DE" sz="2400" dirty="0"/>
              <a:t> </a:t>
            </a:r>
            <a:r>
              <a:rPr lang="de-DE" sz="2400" dirty="0" err="1"/>
              <a:t>medical</a:t>
            </a:r>
            <a:r>
              <a:rPr lang="de-DE" sz="2400" dirty="0"/>
              <a:t> </a:t>
            </a:r>
            <a:r>
              <a:rPr lang="de-DE" sz="2400" dirty="0" err="1"/>
              <a:t>conditions</a:t>
            </a:r>
            <a:r>
              <a:rPr lang="de-DE" sz="2400" dirty="0"/>
              <a:t> such </a:t>
            </a:r>
            <a:r>
              <a:rPr lang="de-DE" sz="2400" dirty="0" err="1"/>
              <a:t>as</a:t>
            </a:r>
            <a:r>
              <a:rPr lang="de-DE" sz="2400" dirty="0"/>
              <a:t> […]</a:t>
            </a:r>
            <a:endParaRPr lang="de-DE" sz="2400" dirty="0">
              <a:cs typeface="Segoe UI" panose="020B0502040204020203" pitchFamily="34" charset="0"/>
            </a:endParaRPr>
          </a:p>
        </p:txBody>
      </p:sp>
    </p:spTree>
    <p:extLst>
      <p:ext uri="{BB962C8B-B14F-4D97-AF65-F5344CB8AC3E}">
        <p14:creationId xmlns:p14="http://schemas.microsoft.com/office/powerpoint/2010/main" val="80235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1BDD55C-81DB-BB42-9FA8-FF5019A7AB23}"/>
              </a:ext>
            </a:extLst>
          </p:cNvPr>
          <p:cNvPicPr>
            <a:picLocks noChangeAspect="1"/>
          </p:cNvPicPr>
          <p:nvPr/>
        </p:nvPicPr>
        <p:blipFill>
          <a:blip r:embed="rId3"/>
          <a:stretch>
            <a:fillRect/>
          </a:stretch>
        </p:blipFill>
        <p:spPr>
          <a:xfrm>
            <a:off x="-16432" y="0"/>
            <a:ext cx="12208432" cy="4616450"/>
          </a:xfrm>
          <a:prstGeom prst="rect">
            <a:avLst/>
          </a:prstGeom>
        </p:spPr>
      </p:pic>
      <p:sp>
        <p:nvSpPr>
          <p:cNvPr id="12" name="Titel 1">
            <a:extLst>
              <a:ext uri="{FF2B5EF4-FFF2-40B4-BE49-F238E27FC236}">
                <a16:creationId xmlns:a16="http://schemas.microsoft.com/office/drawing/2014/main" id="{06096BAA-374B-644D-9CB8-2932128B4A83}"/>
              </a:ext>
            </a:extLst>
          </p:cNvPr>
          <p:cNvSpPr txBox="1">
            <a:spLocks/>
          </p:cNvSpPr>
          <p:nvPr/>
        </p:nvSpPr>
        <p:spPr>
          <a:xfrm>
            <a:off x="1" y="4356327"/>
            <a:ext cx="6331526" cy="520473"/>
          </a:xfrm>
          <a:prstGeom prst="rect">
            <a:avLst/>
          </a:prstGeom>
          <a:solidFill>
            <a:srgbClr val="FFC000"/>
          </a:solidFill>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800" b="1" dirty="0">
                <a:solidFill>
                  <a:schemeClr val="bg1"/>
                </a:solidFill>
                <a:latin typeface="+mn-lt"/>
                <a:cs typeface="Segoe UI" panose="020B0502040204020203" pitchFamily="34" charset="0"/>
              </a:rPr>
              <a:t>… hidden in the recitals</a:t>
            </a:r>
          </a:p>
        </p:txBody>
      </p:sp>
      <p:sp>
        <p:nvSpPr>
          <p:cNvPr id="6" name="Textfeld 5">
            <a:extLst>
              <a:ext uri="{FF2B5EF4-FFF2-40B4-BE49-F238E27FC236}">
                <a16:creationId xmlns:a16="http://schemas.microsoft.com/office/drawing/2014/main" id="{97B55D81-B66F-D848-A061-352383A7E71C}"/>
              </a:ext>
            </a:extLst>
          </p:cNvPr>
          <p:cNvSpPr txBox="1"/>
          <p:nvPr/>
        </p:nvSpPr>
        <p:spPr>
          <a:xfrm>
            <a:off x="4515540" y="4391891"/>
            <a:ext cx="184731" cy="369332"/>
          </a:xfrm>
          <a:prstGeom prst="rect">
            <a:avLst/>
          </a:prstGeom>
          <a:noFill/>
        </p:spPr>
        <p:txBody>
          <a:bodyPr wrap="none" rtlCol="0">
            <a:spAutoFit/>
          </a:bodyPr>
          <a:lstStyle/>
          <a:p>
            <a:endParaRPr lang="de-DE" dirty="0"/>
          </a:p>
        </p:txBody>
      </p:sp>
      <p:sp>
        <p:nvSpPr>
          <p:cNvPr id="22" name="Content Placeholder 17">
            <a:extLst>
              <a:ext uri="{FF2B5EF4-FFF2-40B4-BE49-F238E27FC236}">
                <a16:creationId xmlns:a16="http://schemas.microsoft.com/office/drawing/2014/main" id="{0FAB7113-4DDB-3548-B254-0368E57D1FF6}"/>
              </a:ext>
            </a:extLst>
          </p:cNvPr>
          <p:cNvSpPr txBox="1">
            <a:spLocks/>
          </p:cNvSpPr>
          <p:nvPr/>
        </p:nvSpPr>
        <p:spPr>
          <a:xfrm>
            <a:off x="900396" y="5195040"/>
            <a:ext cx="7415018" cy="16629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4 (2)   </a:t>
            </a:r>
            <a:r>
              <a:rPr lang="de-DE" sz="2400" dirty="0"/>
              <a:t>The </a:t>
            </a:r>
            <a:r>
              <a:rPr lang="de-DE" sz="2400" dirty="0" err="1"/>
              <a:t>right</a:t>
            </a:r>
            <a:r>
              <a:rPr lang="de-DE" sz="2400" dirty="0"/>
              <a:t> </a:t>
            </a:r>
            <a:r>
              <a:rPr lang="de-DE" sz="2400" dirty="0" err="1"/>
              <a:t>to</a:t>
            </a:r>
            <a:r>
              <a:rPr lang="de-DE" sz="2400" dirty="0"/>
              <a:t> </a:t>
            </a:r>
            <a:r>
              <a:rPr lang="de-DE" sz="2400" dirty="0" err="1"/>
              <a:t>the</a:t>
            </a:r>
            <a:r>
              <a:rPr lang="de-DE" sz="2400" dirty="0"/>
              <a:t> </a:t>
            </a:r>
            <a:r>
              <a:rPr lang="de-DE" sz="2400" dirty="0" err="1"/>
              <a:t>protection</a:t>
            </a:r>
            <a:r>
              <a:rPr lang="de-DE" sz="2400" dirty="0"/>
              <a:t> </a:t>
            </a:r>
            <a:r>
              <a:rPr lang="de-DE" sz="2400" dirty="0" err="1"/>
              <a:t>of</a:t>
            </a:r>
            <a:r>
              <a:rPr lang="de-DE" sz="2400" dirty="0"/>
              <a:t> personal </a:t>
            </a:r>
            <a:r>
              <a:rPr lang="de-DE" sz="2400" dirty="0" err="1"/>
              <a:t>data</a:t>
            </a:r>
            <a:r>
              <a:rPr lang="de-DE" sz="2400" dirty="0"/>
              <a:t> […] must </a:t>
            </a:r>
            <a:r>
              <a:rPr lang="de-DE" sz="2400" dirty="0" err="1"/>
              <a:t>be</a:t>
            </a:r>
            <a:r>
              <a:rPr lang="de-DE" sz="2400" dirty="0"/>
              <a:t> </a:t>
            </a:r>
            <a:r>
              <a:rPr lang="de-DE" sz="2400" dirty="0" err="1"/>
              <a:t>considered</a:t>
            </a:r>
            <a:r>
              <a:rPr lang="de-DE" sz="2400" dirty="0"/>
              <a:t> </a:t>
            </a:r>
            <a:r>
              <a:rPr lang="de-DE" sz="2400" b="1" dirty="0">
                <a:solidFill>
                  <a:srgbClr val="FF0000"/>
                </a:solidFill>
              </a:rPr>
              <a:t>in </a:t>
            </a:r>
            <a:r>
              <a:rPr lang="de-DE" sz="2400" b="1" dirty="0" err="1">
                <a:solidFill>
                  <a:srgbClr val="FF0000"/>
                </a:solidFill>
              </a:rPr>
              <a:t>relation</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its</a:t>
            </a:r>
            <a:r>
              <a:rPr lang="de-DE" sz="2400" b="1" dirty="0">
                <a:solidFill>
                  <a:srgbClr val="FF0000"/>
                </a:solidFill>
              </a:rPr>
              <a:t> </a:t>
            </a:r>
            <a:r>
              <a:rPr lang="de-DE" sz="2400" b="1" dirty="0" err="1">
                <a:solidFill>
                  <a:srgbClr val="FF0000"/>
                </a:solidFill>
              </a:rPr>
              <a:t>function</a:t>
            </a:r>
            <a:r>
              <a:rPr lang="de-DE" sz="2400" b="1" dirty="0">
                <a:solidFill>
                  <a:srgbClr val="FF0000"/>
                </a:solidFill>
              </a:rPr>
              <a:t> in </a:t>
            </a:r>
            <a:r>
              <a:rPr lang="de-DE" sz="2400" b="1" dirty="0" err="1">
                <a:solidFill>
                  <a:srgbClr val="FF0000"/>
                </a:solidFill>
              </a:rPr>
              <a:t>society</a:t>
            </a:r>
            <a:r>
              <a:rPr lang="de-DE" sz="2400" b="1" dirty="0">
                <a:solidFill>
                  <a:srgbClr val="FF0000"/>
                </a:solidFill>
              </a:rPr>
              <a:t> </a:t>
            </a:r>
            <a:r>
              <a:rPr lang="de-DE" sz="2400" dirty="0" err="1"/>
              <a:t>and</a:t>
            </a:r>
            <a:r>
              <a:rPr lang="de-DE" sz="2400" dirty="0"/>
              <a:t> </a:t>
            </a:r>
            <a:r>
              <a:rPr lang="de-DE" sz="2400" dirty="0" err="1"/>
              <a:t>be</a:t>
            </a:r>
            <a:r>
              <a:rPr lang="de-DE" sz="2400" dirty="0"/>
              <a:t> </a:t>
            </a:r>
            <a:r>
              <a:rPr lang="de-DE" sz="2400" dirty="0" err="1"/>
              <a:t>balanced</a:t>
            </a:r>
            <a:r>
              <a:rPr lang="de-DE" sz="2400" dirty="0"/>
              <a:t> </a:t>
            </a:r>
            <a:r>
              <a:rPr lang="de-DE" sz="2400" dirty="0" err="1"/>
              <a:t>against</a:t>
            </a:r>
            <a:r>
              <a:rPr lang="de-DE" sz="2400" dirty="0"/>
              <a:t> </a:t>
            </a:r>
            <a:r>
              <a:rPr lang="de-DE" sz="2400" dirty="0" err="1"/>
              <a:t>other</a:t>
            </a:r>
            <a:r>
              <a:rPr lang="de-DE" sz="2400" dirty="0"/>
              <a:t> fundamental </a:t>
            </a:r>
            <a:r>
              <a:rPr lang="de-DE" sz="2400" dirty="0" err="1"/>
              <a:t>rights</a:t>
            </a:r>
            <a:r>
              <a:rPr lang="de-DE" sz="2400" dirty="0"/>
              <a:t>, in </a:t>
            </a:r>
            <a:r>
              <a:rPr lang="de-DE" sz="2400" dirty="0" err="1"/>
              <a:t>accordance</a:t>
            </a:r>
            <a:r>
              <a:rPr lang="de-DE" sz="2400" dirty="0"/>
              <a:t> </a:t>
            </a:r>
            <a:r>
              <a:rPr lang="de-DE" sz="2400" dirty="0" err="1"/>
              <a:t>with</a:t>
            </a:r>
            <a:r>
              <a:rPr lang="de-DE" sz="2400" dirty="0"/>
              <a:t> </a:t>
            </a:r>
            <a:r>
              <a:rPr lang="de-DE" sz="2400" dirty="0" err="1"/>
              <a:t>the</a:t>
            </a:r>
            <a:r>
              <a:rPr lang="de-DE" sz="2400" dirty="0"/>
              <a:t> </a:t>
            </a:r>
            <a:r>
              <a:rPr lang="de-DE" sz="2400" dirty="0" err="1"/>
              <a:t>principle</a:t>
            </a:r>
            <a:r>
              <a:rPr lang="de-DE" sz="2400" dirty="0"/>
              <a:t> </a:t>
            </a:r>
            <a:r>
              <a:rPr lang="de-DE" sz="2400" dirty="0" err="1"/>
              <a:t>of</a:t>
            </a:r>
            <a:r>
              <a:rPr lang="de-DE" sz="2400" dirty="0"/>
              <a:t> </a:t>
            </a:r>
            <a:r>
              <a:rPr lang="de-DE" sz="2400" dirty="0" err="1"/>
              <a:t>proportionality</a:t>
            </a:r>
            <a:r>
              <a:rPr lang="de-DE" sz="2400" dirty="0"/>
              <a:t>. </a:t>
            </a:r>
            <a:endParaRPr lang="de-DE" sz="2400" dirty="0">
              <a:solidFill>
                <a:schemeClr val="bg1"/>
              </a:solidFill>
              <a:cs typeface="Segoe UI" panose="020B0502040204020203" pitchFamily="34" charset="0"/>
            </a:endParaRPr>
          </a:p>
        </p:txBody>
      </p:sp>
      <p:sp>
        <p:nvSpPr>
          <p:cNvPr id="2" name="Textfeld 1">
            <a:extLst>
              <a:ext uri="{FF2B5EF4-FFF2-40B4-BE49-F238E27FC236}">
                <a16:creationId xmlns:a16="http://schemas.microsoft.com/office/drawing/2014/main" id="{0BC76E38-E746-DB81-F90A-39DAB1FD8CE8}"/>
              </a:ext>
            </a:extLst>
          </p:cNvPr>
          <p:cNvSpPr txBox="1"/>
          <p:nvPr/>
        </p:nvSpPr>
        <p:spPr>
          <a:xfrm>
            <a:off x="-1" y="4995333"/>
            <a:ext cx="12208431" cy="1862667"/>
          </a:xfrm>
          <a:prstGeom prst="rect">
            <a:avLst/>
          </a:prstGeom>
          <a:solidFill>
            <a:schemeClr val="bg1"/>
          </a:solidFill>
        </p:spPr>
        <p:txBody>
          <a:bodyPr wrap="square" rtlCol="0">
            <a:spAutoFit/>
          </a:bodyPr>
          <a:lstStyle/>
          <a:p>
            <a:endParaRPr lang="de-DE" dirty="0"/>
          </a:p>
        </p:txBody>
      </p:sp>
      <p:sp>
        <p:nvSpPr>
          <p:cNvPr id="3" name="Content Placeholder 17">
            <a:extLst>
              <a:ext uri="{FF2B5EF4-FFF2-40B4-BE49-F238E27FC236}">
                <a16:creationId xmlns:a16="http://schemas.microsoft.com/office/drawing/2014/main" id="{D33458B3-C3E8-C687-5511-10A262773F44}"/>
              </a:ext>
            </a:extLst>
          </p:cNvPr>
          <p:cNvSpPr txBox="1">
            <a:spLocks/>
          </p:cNvSpPr>
          <p:nvPr/>
        </p:nvSpPr>
        <p:spPr>
          <a:xfrm>
            <a:off x="853134" y="5103628"/>
            <a:ext cx="10438469" cy="175437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de-DE" sz="2400" b="1" dirty="0" err="1">
                <a:cs typeface="Segoe UI" panose="020B0502040204020203" pitchFamily="34" charset="0"/>
              </a:rPr>
              <a:t>Rec</a:t>
            </a:r>
            <a:r>
              <a:rPr lang="de-DE" sz="2400" b="1" dirty="0">
                <a:cs typeface="Segoe UI" panose="020B0502040204020203" pitchFamily="34" charset="0"/>
              </a:rPr>
              <a:t>. 159 (2)   </a:t>
            </a:r>
            <a:r>
              <a:rPr lang="de-DE" sz="2400" dirty="0" err="1"/>
              <a:t>For</a:t>
            </a:r>
            <a:r>
              <a:rPr lang="de-DE" sz="2400" dirty="0"/>
              <a:t> </a:t>
            </a:r>
            <a:r>
              <a:rPr lang="de-DE" sz="2400" dirty="0" err="1"/>
              <a:t>the</a:t>
            </a:r>
            <a:r>
              <a:rPr lang="de-DE" sz="2400" dirty="0"/>
              <a:t> </a:t>
            </a:r>
            <a:r>
              <a:rPr lang="de-DE" sz="2400" dirty="0" err="1"/>
              <a:t>purposes</a:t>
            </a:r>
            <a:r>
              <a:rPr lang="de-DE" sz="2400" dirty="0"/>
              <a:t> </a:t>
            </a:r>
            <a:r>
              <a:rPr lang="de-DE" sz="2400" dirty="0" err="1"/>
              <a:t>of</a:t>
            </a:r>
            <a:r>
              <a:rPr lang="de-DE" sz="2400" dirty="0"/>
              <a:t> </a:t>
            </a:r>
            <a:r>
              <a:rPr lang="de-DE" sz="2400" dirty="0" err="1"/>
              <a:t>this</a:t>
            </a:r>
            <a:r>
              <a:rPr lang="de-DE" sz="2400" dirty="0"/>
              <a:t> Regulation, </a:t>
            </a:r>
            <a:r>
              <a:rPr lang="de-DE" sz="2400" dirty="0" err="1"/>
              <a:t>the</a:t>
            </a:r>
            <a:r>
              <a:rPr lang="de-DE" sz="2400" dirty="0"/>
              <a:t> </a:t>
            </a:r>
            <a:r>
              <a:rPr lang="de-DE" sz="2400" dirty="0" err="1"/>
              <a:t>processing</a:t>
            </a:r>
            <a:r>
              <a:rPr lang="de-DE" sz="2400" dirty="0"/>
              <a:t> </a:t>
            </a:r>
            <a:r>
              <a:rPr lang="de-DE" sz="2400" dirty="0" err="1"/>
              <a:t>of</a:t>
            </a:r>
            <a:r>
              <a:rPr lang="de-DE" sz="2400" dirty="0"/>
              <a:t> personal </a:t>
            </a:r>
            <a:r>
              <a:rPr lang="de-DE" sz="2400" dirty="0" err="1"/>
              <a:t>data</a:t>
            </a:r>
            <a:r>
              <a:rPr lang="de-DE" sz="2400" dirty="0"/>
              <a:t> </a:t>
            </a:r>
            <a:r>
              <a:rPr lang="de-DE" sz="2400" dirty="0" err="1"/>
              <a:t>for</a:t>
            </a:r>
            <a:r>
              <a:rPr lang="de-DE" sz="2400" dirty="0"/>
              <a:t> </a:t>
            </a:r>
            <a:r>
              <a:rPr lang="de-DE" sz="2400" b="1" dirty="0" err="1">
                <a:solidFill>
                  <a:srgbClr val="FF0000"/>
                </a:solidFill>
              </a:rPr>
              <a:t>scientific</a:t>
            </a:r>
            <a:r>
              <a:rPr lang="de-DE" sz="2400" b="1" dirty="0">
                <a:solidFill>
                  <a:srgbClr val="FF0000"/>
                </a:solidFill>
              </a:rPr>
              <a:t> </a:t>
            </a:r>
            <a:r>
              <a:rPr lang="de-DE" sz="2400" b="1" dirty="0" err="1">
                <a:solidFill>
                  <a:srgbClr val="FF0000"/>
                </a:solidFill>
              </a:rPr>
              <a:t>research</a:t>
            </a:r>
            <a:r>
              <a:rPr lang="de-DE" sz="2400" b="1" dirty="0">
                <a:solidFill>
                  <a:srgbClr val="FF0000"/>
                </a:solidFill>
              </a:rPr>
              <a:t> </a:t>
            </a:r>
            <a:r>
              <a:rPr lang="de-DE" sz="2400" dirty="0" err="1"/>
              <a:t>purposes</a:t>
            </a:r>
            <a:r>
              <a:rPr lang="de-DE" sz="2400" dirty="0"/>
              <a:t> </a:t>
            </a:r>
            <a:r>
              <a:rPr lang="de-DE" sz="2400" dirty="0" err="1"/>
              <a:t>should</a:t>
            </a:r>
            <a:r>
              <a:rPr lang="de-DE" sz="2400" dirty="0"/>
              <a:t> </a:t>
            </a:r>
            <a:r>
              <a:rPr lang="de-DE" sz="2400" dirty="0" err="1"/>
              <a:t>be</a:t>
            </a:r>
            <a:r>
              <a:rPr lang="de-DE" sz="2400" dirty="0"/>
              <a:t> </a:t>
            </a:r>
            <a:r>
              <a:rPr lang="de-DE" sz="2400" b="1" dirty="0" err="1">
                <a:solidFill>
                  <a:srgbClr val="FF0000"/>
                </a:solidFill>
              </a:rPr>
              <a:t>interpreted</a:t>
            </a:r>
            <a:r>
              <a:rPr lang="de-DE" sz="2400" b="1" dirty="0">
                <a:solidFill>
                  <a:srgbClr val="FF0000"/>
                </a:solidFill>
              </a:rPr>
              <a:t> in a </a:t>
            </a:r>
            <a:r>
              <a:rPr lang="de-DE" sz="2400" b="1" dirty="0" err="1">
                <a:solidFill>
                  <a:srgbClr val="FF0000"/>
                </a:solidFill>
              </a:rPr>
              <a:t>broad</a:t>
            </a:r>
            <a:r>
              <a:rPr lang="de-DE" sz="2400" b="1" dirty="0">
                <a:solidFill>
                  <a:srgbClr val="FF0000"/>
                </a:solidFill>
              </a:rPr>
              <a:t> </a:t>
            </a:r>
            <a:r>
              <a:rPr lang="de-DE" sz="2400" b="1" dirty="0" err="1">
                <a:solidFill>
                  <a:srgbClr val="FF0000"/>
                </a:solidFill>
              </a:rPr>
              <a:t>manner</a:t>
            </a:r>
            <a:r>
              <a:rPr lang="de-DE" sz="2400" b="1" dirty="0">
                <a:solidFill>
                  <a:srgbClr val="FF0000"/>
                </a:solidFill>
              </a:rPr>
              <a:t> </a:t>
            </a:r>
            <a:r>
              <a:rPr lang="de-DE" sz="2400" dirty="0"/>
              <a:t>[…].</a:t>
            </a:r>
            <a:endParaRPr lang="de-DE" sz="2400" dirty="0">
              <a:cs typeface="Segoe UI" panose="020B0502040204020203" pitchFamily="34" charset="0"/>
            </a:endParaRPr>
          </a:p>
        </p:txBody>
      </p:sp>
    </p:spTree>
    <p:extLst>
      <p:ext uri="{BB962C8B-B14F-4D97-AF65-F5344CB8AC3E}">
        <p14:creationId xmlns:p14="http://schemas.microsoft.com/office/powerpoint/2010/main" val="2159975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9"/>
            <a:ext cx="12218606" cy="6843101"/>
          </a:xfrm>
          <a:prstGeom prst="rect">
            <a:avLst/>
          </a:prstGeom>
        </p:spPr>
      </p:pic>
    </p:spTree>
    <p:extLst>
      <p:ext uri="{BB962C8B-B14F-4D97-AF65-F5344CB8AC3E}">
        <p14:creationId xmlns:p14="http://schemas.microsoft.com/office/powerpoint/2010/main" val="382889551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Im Haus, Computer, Tisch, Mobiliar enthält.&#10;&#10;Automatisch generierte Beschreibung">
            <a:extLst>
              <a:ext uri="{FF2B5EF4-FFF2-40B4-BE49-F238E27FC236}">
                <a16:creationId xmlns:a16="http://schemas.microsoft.com/office/drawing/2014/main" id="{06E511F0-7DF1-6396-0994-36613C546A87}"/>
              </a:ext>
            </a:extLst>
          </p:cNvPr>
          <p:cNvPicPr>
            <a:picLocks noChangeAspect="1"/>
          </p:cNvPicPr>
          <p:nvPr/>
        </p:nvPicPr>
        <p:blipFill rotWithShape="1">
          <a:blip r:embed="rId3"/>
          <a:srcRect t="15413"/>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7" name="Textfeld 6">
            <a:extLst>
              <a:ext uri="{FF2B5EF4-FFF2-40B4-BE49-F238E27FC236}">
                <a16:creationId xmlns:a16="http://schemas.microsoft.com/office/drawing/2014/main" id="{65EFCB81-7872-4313-7D00-3A767D6B2905}"/>
              </a:ext>
            </a:extLst>
          </p:cNvPr>
          <p:cNvSpPr txBox="1"/>
          <p:nvPr/>
        </p:nvSpPr>
        <p:spPr>
          <a:xfrm>
            <a:off x="311727" y="288149"/>
            <a:ext cx="7751618" cy="855958"/>
          </a:xfrm>
          <a:prstGeom prst="rect">
            <a:avLst/>
          </a:prstGeom>
          <a:solidFill>
            <a:schemeClr val="accent5">
              <a:lumMod val="50000"/>
            </a:schemeClr>
          </a:solidFill>
        </p:spPr>
        <p:txBody>
          <a:bodyPr wrap="square" lIns="180000" tIns="180000" rIns="180000" bIns="180000" rtlCol="0">
            <a:spAutoFit/>
          </a:bodyPr>
          <a:lstStyle/>
          <a:p>
            <a:pPr marL="400050" indent="-400050">
              <a:buAutoNum type="romanUcPeriod"/>
            </a:pPr>
            <a:r>
              <a:rPr lang="de-DE" sz="3200" b="1" dirty="0">
                <a:solidFill>
                  <a:schemeClr val="bg1"/>
                </a:solidFill>
              </a:rPr>
              <a:t>GDPR: Gold Standard </a:t>
            </a:r>
            <a:r>
              <a:rPr lang="de-DE" sz="3200" b="1" dirty="0" err="1">
                <a:solidFill>
                  <a:schemeClr val="bg1"/>
                </a:solidFill>
              </a:rPr>
              <a:t>or</a:t>
            </a:r>
            <a:r>
              <a:rPr lang="de-DE" sz="3200" b="1" dirty="0">
                <a:solidFill>
                  <a:schemeClr val="bg1"/>
                </a:solidFill>
              </a:rPr>
              <a:t> Monster?</a:t>
            </a:r>
          </a:p>
        </p:txBody>
      </p:sp>
      <p:sp>
        <p:nvSpPr>
          <p:cNvPr id="9" name="Textfeld 8">
            <a:extLst>
              <a:ext uri="{FF2B5EF4-FFF2-40B4-BE49-F238E27FC236}">
                <a16:creationId xmlns:a16="http://schemas.microsoft.com/office/drawing/2014/main" id="{C884D876-7DDD-B43C-27A6-7402AF250814}"/>
              </a:ext>
            </a:extLst>
          </p:cNvPr>
          <p:cNvSpPr txBox="1"/>
          <p:nvPr/>
        </p:nvSpPr>
        <p:spPr>
          <a:xfrm>
            <a:off x="3540469" y="1409765"/>
            <a:ext cx="8201258" cy="4401205"/>
          </a:xfrm>
          <a:prstGeom prst="rect">
            <a:avLst/>
          </a:prstGeom>
          <a:solidFill>
            <a:schemeClr val="accent5">
              <a:lumMod val="50000"/>
            </a:schemeClr>
          </a:solidFill>
        </p:spPr>
        <p:txBody>
          <a:bodyPr wrap="square" rtlCol="0">
            <a:spAutoFit/>
          </a:bodyPr>
          <a:lstStyle/>
          <a:p>
            <a:r>
              <a:rPr lang="de-DE" sz="2000" b="1" dirty="0">
                <a:solidFill>
                  <a:schemeClr val="bg1"/>
                </a:solidFill>
              </a:rPr>
              <a:t>II. 12 </a:t>
            </a:r>
            <a:r>
              <a:rPr lang="de-DE" sz="2000" b="1" dirty="0" err="1">
                <a:solidFill>
                  <a:schemeClr val="bg1"/>
                </a:solidFill>
              </a:rPr>
              <a:t>Structural</a:t>
            </a:r>
            <a:r>
              <a:rPr lang="de-DE" sz="2000" b="1" dirty="0">
                <a:solidFill>
                  <a:schemeClr val="bg1"/>
                </a:solidFill>
              </a:rPr>
              <a:t> </a:t>
            </a:r>
            <a:r>
              <a:rPr lang="de-DE" sz="2000" b="1" dirty="0" err="1">
                <a:solidFill>
                  <a:schemeClr val="bg1"/>
                </a:solidFill>
              </a:rPr>
              <a:t>Deficits</a:t>
            </a:r>
            <a:endParaRPr lang="de-DE" sz="2000" b="1" dirty="0">
              <a:solidFill>
                <a:schemeClr val="bg1"/>
              </a:solidFill>
            </a:endParaRPr>
          </a:p>
          <a:p>
            <a:endParaRPr lang="de-DE" sz="2000" b="1" dirty="0">
              <a:solidFill>
                <a:schemeClr val="bg1"/>
              </a:solidFill>
            </a:endParaRPr>
          </a:p>
          <a:p>
            <a:pPr marL="800100" lvl="1" indent="-342900">
              <a:buAutoNum type="arabicPeriod"/>
            </a:pPr>
            <a:r>
              <a:rPr lang="de-DE" sz="2000" b="1" dirty="0" err="1">
                <a:solidFill>
                  <a:schemeClr val="bg1"/>
                </a:solidFill>
              </a:rPr>
              <a:t>One</a:t>
            </a:r>
            <a:r>
              <a:rPr lang="de-DE" sz="2000" b="1" dirty="0">
                <a:solidFill>
                  <a:schemeClr val="bg1"/>
                </a:solidFill>
              </a:rPr>
              <a:t> </a:t>
            </a:r>
            <a:r>
              <a:rPr lang="de-DE" sz="2000" b="1" dirty="0" err="1">
                <a:solidFill>
                  <a:schemeClr val="bg1"/>
                </a:solidFill>
              </a:rPr>
              <a:t>size</a:t>
            </a:r>
            <a:r>
              <a:rPr lang="de-DE" sz="2000" b="1" dirty="0">
                <a:solidFill>
                  <a:schemeClr val="bg1"/>
                </a:solidFill>
              </a:rPr>
              <a:t> </a:t>
            </a:r>
            <a:r>
              <a:rPr lang="de-DE" sz="2000" b="1" dirty="0" err="1">
                <a:solidFill>
                  <a:schemeClr val="bg1"/>
                </a:solidFill>
              </a:rPr>
              <a:t>fits</a:t>
            </a:r>
            <a:r>
              <a:rPr lang="de-DE" sz="2000" b="1" dirty="0">
                <a:solidFill>
                  <a:schemeClr val="bg1"/>
                </a:solidFill>
              </a:rPr>
              <a:t> all </a:t>
            </a:r>
            <a:r>
              <a:rPr lang="de-DE" sz="2000" b="1" dirty="0" err="1">
                <a:solidFill>
                  <a:schemeClr val="bg1"/>
                </a:solidFill>
              </a:rPr>
              <a:t>approach</a:t>
            </a:r>
            <a:endParaRPr lang="de-DE" sz="2000" b="1" dirty="0">
              <a:solidFill>
                <a:schemeClr val="bg1"/>
              </a:solidFill>
            </a:endParaRPr>
          </a:p>
          <a:p>
            <a:pPr marL="800100" lvl="1" indent="-342900">
              <a:buAutoNum type="arabicPeriod"/>
            </a:pPr>
            <a:r>
              <a:rPr lang="de-DE" sz="2000" b="1" dirty="0">
                <a:solidFill>
                  <a:schemeClr val="bg1"/>
                </a:solidFill>
              </a:rPr>
              <a:t>All </a:t>
            </a:r>
            <a:r>
              <a:rPr lang="de-DE" sz="2000" b="1" dirty="0" err="1">
                <a:solidFill>
                  <a:schemeClr val="bg1"/>
                </a:solidFill>
              </a:rPr>
              <a:t>or</a:t>
            </a:r>
            <a:r>
              <a:rPr lang="de-DE" sz="2000" b="1" dirty="0">
                <a:solidFill>
                  <a:schemeClr val="bg1"/>
                </a:solidFill>
              </a:rPr>
              <a:t> </a:t>
            </a:r>
            <a:r>
              <a:rPr lang="de-DE" sz="2000" b="1" dirty="0" err="1">
                <a:solidFill>
                  <a:schemeClr val="bg1"/>
                </a:solidFill>
              </a:rPr>
              <a:t>nothing</a:t>
            </a:r>
            <a:r>
              <a:rPr lang="de-DE" sz="2000" b="1" dirty="0">
                <a:solidFill>
                  <a:schemeClr val="bg1"/>
                </a:solidFill>
              </a:rPr>
              <a:t> </a:t>
            </a:r>
            <a:r>
              <a:rPr lang="de-DE" sz="2000" b="1" dirty="0" err="1">
                <a:solidFill>
                  <a:schemeClr val="bg1"/>
                </a:solidFill>
              </a:rPr>
              <a:t>approach</a:t>
            </a:r>
            <a:endParaRPr lang="de-DE" sz="2000" b="1" dirty="0">
              <a:solidFill>
                <a:schemeClr val="bg1"/>
              </a:solidFill>
            </a:endParaRPr>
          </a:p>
          <a:p>
            <a:pPr marL="800100" lvl="1" indent="-342900">
              <a:buAutoNum type="arabicPeriod"/>
            </a:pPr>
            <a:r>
              <a:rPr lang="de-DE" sz="2000" b="1" dirty="0">
                <a:solidFill>
                  <a:schemeClr val="bg1"/>
                </a:solidFill>
              </a:rPr>
              <a:t>Prohibition </a:t>
            </a:r>
            <a:r>
              <a:rPr lang="de-DE" sz="2000" b="1" dirty="0" err="1">
                <a:solidFill>
                  <a:schemeClr val="bg1"/>
                </a:solidFill>
              </a:rPr>
              <a:t>principle</a:t>
            </a:r>
            <a:endParaRPr lang="de-DE" sz="2000" b="1" dirty="0">
              <a:solidFill>
                <a:schemeClr val="bg1"/>
              </a:solidFill>
            </a:endParaRPr>
          </a:p>
          <a:p>
            <a:pPr marL="800100" lvl="1" indent="-342900">
              <a:buAutoNum type="arabicPeriod"/>
            </a:pPr>
            <a:r>
              <a:rPr lang="de-DE" sz="2000" b="1" dirty="0">
                <a:solidFill>
                  <a:schemeClr val="bg1"/>
                </a:solidFill>
              </a:rPr>
              <a:t>Focus on </a:t>
            </a:r>
            <a:r>
              <a:rPr lang="de-DE" sz="2000" b="1" dirty="0" err="1">
                <a:solidFill>
                  <a:schemeClr val="bg1"/>
                </a:solidFill>
              </a:rPr>
              <a:t>input</a:t>
            </a:r>
            <a:endParaRPr lang="de-DE" sz="2000" b="1" dirty="0">
              <a:solidFill>
                <a:schemeClr val="bg1"/>
              </a:solidFill>
            </a:endParaRPr>
          </a:p>
          <a:p>
            <a:pPr marL="800100" lvl="1" indent="-342900">
              <a:buAutoNum type="arabicPeriod"/>
            </a:pPr>
            <a:r>
              <a:rPr lang="de-DE" sz="2000" b="1" dirty="0">
                <a:solidFill>
                  <a:schemeClr val="bg1"/>
                </a:solidFill>
              </a:rPr>
              <a:t>Blindness </a:t>
            </a:r>
            <a:r>
              <a:rPr lang="de-DE" sz="2000" b="1" dirty="0" err="1">
                <a:solidFill>
                  <a:schemeClr val="bg1"/>
                </a:solidFill>
              </a:rPr>
              <a:t>to</a:t>
            </a:r>
            <a:r>
              <a:rPr lang="de-DE" sz="2000" b="1" dirty="0">
                <a:solidFill>
                  <a:schemeClr val="bg1"/>
                </a:solidFill>
              </a:rPr>
              <a:t> </a:t>
            </a:r>
            <a:r>
              <a:rPr lang="de-DE" sz="2000" b="1" dirty="0" err="1">
                <a:solidFill>
                  <a:schemeClr val="bg1"/>
                </a:solidFill>
              </a:rPr>
              <a:t>benefits</a:t>
            </a:r>
            <a:endParaRPr lang="de-DE" sz="2000" b="1" dirty="0">
              <a:solidFill>
                <a:schemeClr val="bg1"/>
              </a:solidFill>
            </a:endParaRPr>
          </a:p>
          <a:p>
            <a:pPr marL="800100" lvl="1" indent="-342900">
              <a:buAutoNum type="arabicPeriod"/>
            </a:pPr>
            <a:r>
              <a:rPr lang="de-DE" sz="2000" b="1" dirty="0">
                <a:solidFill>
                  <a:schemeClr val="bg1"/>
                </a:solidFill>
              </a:rPr>
              <a:t>Common </a:t>
            </a:r>
            <a:r>
              <a:rPr lang="de-DE" sz="2000" b="1" dirty="0" err="1">
                <a:solidFill>
                  <a:schemeClr val="bg1"/>
                </a:solidFill>
              </a:rPr>
              <a:t>good</a:t>
            </a:r>
            <a:endParaRPr lang="de-DE" sz="2000" b="1" dirty="0">
              <a:solidFill>
                <a:schemeClr val="bg1"/>
              </a:solidFill>
            </a:endParaRPr>
          </a:p>
          <a:p>
            <a:pPr marL="800100" lvl="1" indent="-342900">
              <a:buAutoNum type="arabicPeriod"/>
            </a:pPr>
            <a:r>
              <a:rPr lang="de-DE" sz="2000" b="1" dirty="0">
                <a:solidFill>
                  <a:schemeClr val="bg1"/>
                </a:solidFill>
              </a:rPr>
              <a:t>Data</a:t>
            </a:r>
          </a:p>
          <a:p>
            <a:pPr marL="800100" lvl="1" indent="-342900">
              <a:buAutoNum type="arabicPeriod"/>
            </a:pPr>
            <a:r>
              <a:rPr lang="de-DE" sz="2000" b="1" dirty="0">
                <a:solidFill>
                  <a:schemeClr val="bg1"/>
                </a:solidFill>
              </a:rPr>
              <a:t>Controller</a:t>
            </a:r>
          </a:p>
          <a:p>
            <a:pPr marL="800100" lvl="1" indent="-342900">
              <a:buAutoNum type="arabicPeriod"/>
            </a:pPr>
            <a:r>
              <a:rPr lang="de-DE" sz="2000" b="1" dirty="0">
                <a:solidFill>
                  <a:schemeClr val="bg1"/>
                </a:solidFill>
              </a:rPr>
              <a:t>Schutzgut </a:t>
            </a:r>
            <a:r>
              <a:rPr lang="de-DE" sz="2000" b="1" dirty="0" err="1">
                <a:solidFill>
                  <a:schemeClr val="bg1"/>
                </a:solidFill>
              </a:rPr>
              <a:t>misery</a:t>
            </a:r>
            <a:endParaRPr lang="de-DE" sz="2000" b="1" dirty="0">
              <a:solidFill>
                <a:schemeClr val="bg1"/>
              </a:solidFill>
            </a:endParaRPr>
          </a:p>
          <a:p>
            <a:pPr marL="800100" lvl="1" indent="-342900">
              <a:buAutoNum type="arabicPeriod"/>
            </a:pPr>
            <a:r>
              <a:rPr lang="de-DE" sz="2000" b="1" dirty="0" err="1">
                <a:solidFill>
                  <a:schemeClr val="bg1"/>
                </a:solidFill>
              </a:rPr>
              <a:t>Balancing</a:t>
            </a:r>
            <a:r>
              <a:rPr lang="de-DE" sz="2000" b="1" dirty="0">
                <a:solidFill>
                  <a:schemeClr val="bg1"/>
                </a:solidFill>
              </a:rPr>
              <a:t> </a:t>
            </a:r>
            <a:r>
              <a:rPr lang="de-DE" sz="2000" b="1" dirty="0" err="1">
                <a:solidFill>
                  <a:schemeClr val="bg1"/>
                </a:solidFill>
              </a:rPr>
              <a:t>tests</a:t>
            </a:r>
            <a:endParaRPr lang="de-DE" sz="2000" b="1" dirty="0">
              <a:solidFill>
                <a:schemeClr val="bg1"/>
              </a:solidFill>
            </a:endParaRPr>
          </a:p>
          <a:p>
            <a:pPr marL="800100" lvl="1" indent="-342900">
              <a:buAutoNum type="arabicPeriod"/>
            </a:pPr>
            <a:r>
              <a:rPr lang="de-DE" sz="2000" b="1" dirty="0" err="1">
                <a:solidFill>
                  <a:schemeClr val="bg1"/>
                </a:solidFill>
              </a:rPr>
              <a:t>Hypertrophy</a:t>
            </a:r>
            <a:r>
              <a:rPr lang="de-DE" sz="2000" b="1" dirty="0">
                <a:solidFill>
                  <a:schemeClr val="bg1"/>
                </a:solidFill>
              </a:rPr>
              <a:t> </a:t>
            </a:r>
            <a:r>
              <a:rPr lang="de-DE" sz="2000" b="1" dirty="0" err="1">
                <a:solidFill>
                  <a:schemeClr val="bg1"/>
                </a:solidFill>
              </a:rPr>
              <a:t>of</a:t>
            </a:r>
            <a:r>
              <a:rPr lang="de-DE" sz="2000" b="1" dirty="0">
                <a:solidFill>
                  <a:schemeClr val="bg1"/>
                </a:solidFill>
              </a:rPr>
              <a:t> </a:t>
            </a:r>
            <a:r>
              <a:rPr lang="de-DE" sz="2000" b="1" dirty="0" err="1">
                <a:solidFill>
                  <a:schemeClr val="bg1"/>
                </a:solidFill>
              </a:rPr>
              <a:t>obligations</a:t>
            </a:r>
            <a:endParaRPr lang="de-DE" sz="2000" b="1" dirty="0">
              <a:solidFill>
                <a:schemeClr val="bg1"/>
              </a:solidFill>
            </a:endParaRPr>
          </a:p>
          <a:p>
            <a:pPr marL="800100" lvl="1" indent="-342900">
              <a:buAutoNum type="arabicPeriod"/>
            </a:pPr>
            <a:r>
              <a:rPr lang="de-DE" sz="2000" b="1" dirty="0" err="1">
                <a:solidFill>
                  <a:schemeClr val="bg1"/>
                </a:solidFill>
              </a:rPr>
              <a:t>Informational</a:t>
            </a:r>
            <a:r>
              <a:rPr lang="de-DE" sz="2000" b="1" dirty="0">
                <a:solidFill>
                  <a:schemeClr val="bg1"/>
                </a:solidFill>
              </a:rPr>
              <a:t> </a:t>
            </a:r>
            <a:r>
              <a:rPr lang="de-DE" sz="2000" b="1" dirty="0" err="1">
                <a:solidFill>
                  <a:schemeClr val="bg1"/>
                </a:solidFill>
              </a:rPr>
              <a:t>asymmetry</a:t>
            </a:r>
            <a:endParaRPr lang="de-DE" sz="2000" b="1" dirty="0">
              <a:solidFill>
                <a:schemeClr val="bg1"/>
              </a:solidFill>
            </a:endParaRPr>
          </a:p>
        </p:txBody>
      </p:sp>
      <p:sp>
        <p:nvSpPr>
          <p:cNvPr id="11" name="Textfeld 10">
            <a:extLst>
              <a:ext uri="{FF2B5EF4-FFF2-40B4-BE49-F238E27FC236}">
                <a16:creationId xmlns:a16="http://schemas.microsoft.com/office/drawing/2014/main" id="{DC567187-346B-6D22-BF7B-2BD5A0A3841B}"/>
              </a:ext>
            </a:extLst>
          </p:cNvPr>
          <p:cNvSpPr txBox="1"/>
          <p:nvPr/>
        </p:nvSpPr>
        <p:spPr>
          <a:xfrm>
            <a:off x="1482436" y="5902434"/>
            <a:ext cx="7751618" cy="855958"/>
          </a:xfrm>
          <a:prstGeom prst="rect">
            <a:avLst/>
          </a:prstGeom>
          <a:solidFill>
            <a:schemeClr val="accent5">
              <a:lumMod val="50000"/>
            </a:schemeClr>
          </a:solidFill>
        </p:spPr>
        <p:txBody>
          <a:bodyPr wrap="square" lIns="180000" tIns="180000" rIns="180000" bIns="180000" rtlCol="0">
            <a:spAutoFit/>
          </a:bodyPr>
          <a:lstStyle/>
          <a:p>
            <a:r>
              <a:rPr lang="de-DE" sz="3200" b="1" dirty="0">
                <a:solidFill>
                  <a:schemeClr val="bg1"/>
                </a:solidFill>
              </a:rPr>
              <a:t>III. Gold </a:t>
            </a:r>
            <a:r>
              <a:rPr lang="de-DE" sz="3200" b="1" dirty="0" err="1">
                <a:solidFill>
                  <a:schemeClr val="bg1"/>
                </a:solidFill>
              </a:rPr>
              <a:t>standard</a:t>
            </a:r>
            <a:r>
              <a:rPr lang="de-DE" sz="3200" b="1" dirty="0">
                <a:solidFill>
                  <a:schemeClr val="bg1"/>
                </a:solidFill>
              </a:rPr>
              <a:t> </a:t>
            </a:r>
            <a:r>
              <a:rPr lang="de-DE" sz="3200" b="1" dirty="0" err="1">
                <a:solidFill>
                  <a:schemeClr val="bg1"/>
                </a:solidFill>
              </a:rPr>
              <a:t>paranoia</a:t>
            </a:r>
            <a:endParaRPr lang="de-DE" sz="3200" b="1" dirty="0">
              <a:solidFill>
                <a:schemeClr val="bg1"/>
              </a:solidFill>
            </a:endParaRPr>
          </a:p>
        </p:txBody>
      </p:sp>
    </p:spTree>
    <p:extLst>
      <p:ext uri="{BB962C8B-B14F-4D97-AF65-F5344CB8AC3E}">
        <p14:creationId xmlns:p14="http://schemas.microsoft.com/office/powerpoint/2010/main" val="3330861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8">
            <a:extLst>
              <a:ext uri="{FF2B5EF4-FFF2-40B4-BE49-F238E27FC236}">
                <a16:creationId xmlns:a16="http://schemas.microsoft.com/office/drawing/2014/main" id="{DF99EC64-2B0C-7843-97DE-C998D8D47DA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544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eschirr, Teller, ClipArt enthält.&#10;&#10;Automatisch generierte Beschreibung">
            <a:extLst>
              <a:ext uri="{FF2B5EF4-FFF2-40B4-BE49-F238E27FC236}">
                <a16:creationId xmlns:a16="http://schemas.microsoft.com/office/drawing/2014/main" id="{3725D217-1A28-8947-9AF4-2F7847BEBAF2}"/>
              </a:ext>
            </a:extLst>
          </p:cNvPr>
          <p:cNvPicPr>
            <a:picLocks noChangeAspect="1"/>
          </p:cNvPicPr>
          <p:nvPr/>
        </p:nvPicPr>
        <p:blipFill>
          <a:blip r:embed="rId3"/>
          <a:stretch>
            <a:fillRect/>
          </a:stretch>
        </p:blipFill>
        <p:spPr>
          <a:xfrm>
            <a:off x="482600" y="704167"/>
            <a:ext cx="11226799" cy="5444997"/>
          </a:xfrm>
          <a:prstGeom prst="rect">
            <a:avLst/>
          </a:prstGeom>
        </p:spPr>
      </p:pic>
    </p:spTree>
    <p:extLst>
      <p:ext uri="{BB962C8B-B14F-4D97-AF65-F5344CB8AC3E}">
        <p14:creationId xmlns:p14="http://schemas.microsoft.com/office/powerpoint/2010/main" val="319131923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7" name="Titel 1">
            <a:extLst>
              <a:ext uri="{FF2B5EF4-FFF2-40B4-BE49-F238E27FC236}">
                <a16:creationId xmlns:a16="http://schemas.microsoft.com/office/drawing/2014/main" id="{B29AD10D-6ECD-D14E-9360-D492646AE0E7}"/>
              </a:ext>
            </a:extLst>
          </p:cNvPr>
          <p:cNvSpPr txBox="1">
            <a:spLocks/>
          </p:cNvSpPr>
          <p:nvPr/>
        </p:nvSpPr>
        <p:spPr>
          <a:xfrm>
            <a:off x="9458672" y="3055306"/>
            <a:ext cx="2305658" cy="7473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C000"/>
                </a:solidFill>
                <a:latin typeface="Segoe UI" panose="020B0502040204020203" pitchFamily="34" charset="0"/>
                <a:cs typeface="Segoe UI" panose="020B0502040204020203" pitchFamily="34" charset="0"/>
              </a:rPr>
              <a:t>Objects</a:t>
            </a:r>
          </a:p>
        </p:txBody>
      </p:sp>
    </p:spTree>
    <p:extLst>
      <p:ext uri="{BB962C8B-B14F-4D97-AF65-F5344CB8AC3E}">
        <p14:creationId xmlns:p14="http://schemas.microsoft.com/office/powerpoint/2010/main" val="141981589"/>
      </p:ext>
    </p:extLst>
  </p:cSld>
  <p:clrMapOvr>
    <a:masterClrMapping/>
  </p:clrMapOvr>
  <mc:AlternateContent xmlns:mc="http://schemas.openxmlformats.org/markup-compatibility/2006" xmlns:p14="http://schemas.microsoft.com/office/powerpoint/2010/main">
    <mc:Choice Requires="p14">
      <p:transition spd="slow" p14:dur="2000" advTm="43319"/>
    </mc:Choice>
    <mc:Fallback xmlns="">
      <p:transition spd="slow" advTm="4331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826533"/>
          </a:xfrm>
          <a:prstGeom prst="rect">
            <a:avLst/>
          </a:prstGeom>
        </p:spPr>
      </p:pic>
      <p:sp>
        <p:nvSpPr>
          <p:cNvPr id="5" name="Titel 1">
            <a:extLst>
              <a:ext uri="{FF2B5EF4-FFF2-40B4-BE49-F238E27FC236}">
                <a16:creationId xmlns:a16="http://schemas.microsoft.com/office/drawing/2014/main" id="{B29AD10D-6ECD-D14E-9360-D492646AE0E7}"/>
              </a:ext>
            </a:extLst>
          </p:cNvPr>
          <p:cNvSpPr txBox="1">
            <a:spLocks/>
          </p:cNvSpPr>
          <p:nvPr/>
        </p:nvSpPr>
        <p:spPr>
          <a:xfrm>
            <a:off x="8310063" y="5588972"/>
            <a:ext cx="3436135" cy="7488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C000"/>
                </a:solidFill>
                <a:latin typeface="Segoe UI" panose="020B0502040204020203" pitchFamily="34" charset="0"/>
                <a:cs typeface="Segoe UI" panose="020B0502040204020203" pitchFamily="34" charset="0"/>
              </a:rPr>
              <a:t>Information</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9430"/>
            <a:ext cx="3436135" cy="2577102"/>
          </a:xfrm>
          <a:prstGeom prst="rect">
            <a:avLst/>
          </a:prstGeom>
        </p:spPr>
      </p:pic>
      <p:sp>
        <p:nvSpPr>
          <p:cNvPr id="7" name="Titel 1">
            <a:extLst>
              <a:ext uri="{FF2B5EF4-FFF2-40B4-BE49-F238E27FC236}">
                <a16:creationId xmlns:a16="http://schemas.microsoft.com/office/drawing/2014/main" id="{B29AD10D-6ECD-D14E-9360-D492646AE0E7}"/>
              </a:ext>
            </a:extLst>
          </p:cNvPr>
          <p:cNvSpPr txBox="1">
            <a:spLocks/>
          </p:cNvSpPr>
          <p:nvPr/>
        </p:nvSpPr>
        <p:spPr>
          <a:xfrm>
            <a:off x="0" y="6029073"/>
            <a:ext cx="2305658" cy="6174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C000"/>
                </a:solidFill>
                <a:latin typeface="Segoe UI" panose="020B0502040204020203" pitchFamily="34" charset="0"/>
                <a:cs typeface="Segoe UI" panose="020B0502040204020203" pitchFamily="34" charset="0"/>
              </a:rPr>
              <a:t>Objects</a:t>
            </a:r>
          </a:p>
        </p:txBody>
      </p:sp>
    </p:spTree>
    <p:extLst>
      <p:ext uri="{BB962C8B-B14F-4D97-AF65-F5344CB8AC3E}">
        <p14:creationId xmlns:p14="http://schemas.microsoft.com/office/powerpoint/2010/main" val="304359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110">
        <p159:morph option="byObject"/>
      </p:transition>
    </mc:Choice>
    <mc:Fallback xmlns="">
      <p:transition spd="slow" advTm="4511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54624" cy="6858000"/>
          </a:xfrm>
          <a:prstGeom prst="rect">
            <a:avLst/>
          </a:prstGeom>
        </p:spPr>
      </p:pic>
      <p:sp>
        <p:nvSpPr>
          <p:cNvPr id="5" name="Titel 1">
            <a:extLst>
              <a:ext uri="{FF2B5EF4-FFF2-40B4-BE49-F238E27FC236}">
                <a16:creationId xmlns:a16="http://schemas.microsoft.com/office/drawing/2014/main" id="{B29AD10D-6ECD-D14E-9360-D492646AE0E7}"/>
              </a:ext>
            </a:extLst>
          </p:cNvPr>
          <p:cNvSpPr txBox="1">
            <a:spLocks/>
          </p:cNvSpPr>
          <p:nvPr/>
        </p:nvSpPr>
        <p:spPr>
          <a:xfrm>
            <a:off x="7268268" y="3055307"/>
            <a:ext cx="3310112" cy="7473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C000"/>
                </a:solidFill>
                <a:latin typeface="+mn-lt"/>
                <a:cs typeface="Segoe UI" panose="020B0502040204020203" pitchFamily="34" charset="0"/>
              </a:rPr>
              <a:t>Controller</a:t>
            </a:r>
          </a:p>
        </p:txBody>
      </p:sp>
    </p:spTree>
    <p:extLst>
      <p:ext uri="{BB962C8B-B14F-4D97-AF65-F5344CB8AC3E}">
        <p14:creationId xmlns:p14="http://schemas.microsoft.com/office/powerpoint/2010/main" val="1974244318"/>
      </p:ext>
    </p:extLst>
  </p:cSld>
  <p:clrMapOvr>
    <a:masterClrMapping/>
  </p:clrMapOvr>
  <mc:AlternateContent xmlns:mc="http://schemas.openxmlformats.org/markup-compatibility/2006" xmlns:p14="http://schemas.microsoft.com/office/powerpoint/2010/main">
    <mc:Choice Requires="p14">
      <p:transition spd="slow" p14:dur="2000" advTm="22313"/>
    </mc:Choice>
    <mc:Fallback xmlns="">
      <p:transition spd="slow" advTm="2231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0649DC7-1194-F14F-97B1-62B082C1BFC8}"/>
              </a:ext>
            </a:extLst>
          </p:cNvPr>
          <p:cNvPicPr>
            <a:picLocks noChangeAspect="1"/>
          </p:cNvPicPr>
          <p:nvPr/>
        </p:nvPicPr>
        <p:blipFill>
          <a:blip r:embed="rId3"/>
          <a:stretch>
            <a:fillRect/>
          </a:stretch>
        </p:blipFill>
        <p:spPr>
          <a:xfrm>
            <a:off x="0" y="0"/>
            <a:ext cx="12192000" cy="685800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73516"/>
            <a:ext cx="2498271" cy="3084483"/>
          </a:xfrm>
          <a:prstGeom prst="rect">
            <a:avLst/>
          </a:prstGeom>
        </p:spPr>
      </p:pic>
      <p:sp>
        <p:nvSpPr>
          <p:cNvPr id="5" name="Titel 1">
            <a:extLst>
              <a:ext uri="{FF2B5EF4-FFF2-40B4-BE49-F238E27FC236}">
                <a16:creationId xmlns:a16="http://schemas.microsoft.com/office/drawing/2014/main" id="{B29AD10D-6ECD-D14E-9360-D492646AE0E7}"/>
              </a:ext>
            </a:extLst>
          </p:cNvPr>
          <p:cNvSpPr txBox="1">
            <a:spLocks/>
          </p:cNvSpPr>
          <p:nvPr/>
        </p:nvSpPr>
        <p:spPr>
          <a:xfrm>
            <a:off x="106135" y="6188528"/>
            <a:ext cx="2122714" cy="394895"/>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cs typeface="Segoe UI" panose="020B0502040204020203" pitchFamily="34" charset="0"/>
              </a:rPr>
              <a:t>Controller</a:t>
            </a:r>
          </a:p>
        </p:txBody>
      </p:sp>
      <p:sp>
        <p:nvSpPr>
          <p:cNvPr id="6" name="Titel 1">
            <a:extLst>
              <a:ext uri="{FF2B5EF4-FFF2-40B4-BE49-F238E27FC236}">
                <a16:creationId xmlns:a16="http://schemas.microsoft.com/office/drawing/2014/main" id="{0210E374-8030-A742-894A-233AA00DFED4}"/>
              </a:ext>
            </a:extLst>
          </p:cNvPr>
          <p:cNvSpPr txBox="1">
            <a:spLocks/>
          </p:cNvSpPr>
          <p:nvPr/>
        </p:nvSpPr>
        <p:spPr>
          <a:xfrm>
            <a:off x="4721679" y="5771216"/>
            <a:ext cx="7282543" cy="8117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C000"/>
                </a:solidFill>
                <a:latin typeface="+mn-lt"/>
                <a:cs typeface="Segoe UI" panose="020B0502040204020203" pitchFamily="34" charset="0"/>
              </a:rPr>
              <a:t>Complex Actor Networks</a:t>
            </a:r>
          </a:p>
        </p:txBody>
      </p:sp>
    </p:spTree>
    <p:extLst>
      <p:ext uri="{BB962C8B-B14F-4D97-AF65-F5344CB8AC3E}">
        <p14:creationId xmlns:p14="http://schemas.microsoft.com/office/powerpoint/2010/main" val="254218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430">
        <p159:morph option="byObject"/>
      </p:transition>
    </mc:Choice>
    <mc:Fallback xmlns="">
      <p:transition spd="slow" advTm="5443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2">
            <a:extLst>
              <a:ext uri="{FF2B5EF4-FFF2-40B4-BE49-F238E27FC236}">
                <a16:creationId xmlns:a16="http://schemas.microsoft.com/office/drawing/2014/main" id="{DCAC8C45-CA58-0340-A3AC-968DEF3D6586}"/>
              </a:ext>
            </a:extLst>
          </p:cNvPr>
          <p:cNvGraphicFramePr>
            <a:graphicFrameLocks/>
          </p:cNvGraphicFramePr>
          <p:nvPr>
            <p:extLst>
              <p:ext uri="{D42A27DB-BD31-4B8C-83A1-F6EECF244321}">
                <p14:modId xmlns:p14="http://schemas.microsoft.com/office/powerpoint/2010/main" val="2648169542"/>
              </p:ext>
            </p:extLst>
          </p:nvPr>
        </p:nvGraphicFramePr>
        <p:xfrm>
          <a:off x="0" y="2"/>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676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2">
            <a:extLst>
              <a:ext uri="{FF2B5EF4-FFF2-40B4-BE49-F238E27FC236}">
                <a16:creationId xmlns:a16="http://schemas.microsoft.com/office/drawing/2014/main" id="{DCAC8C45-CA58-0340-A3AC-968DEF3D6586}"/>
              </a:ext>
            </a:extLst>
          </p:cNvPr>
          <p:cNvGraphicFramePr>
            <a:graphicFrameLocks/>
          </p:cNvGraphicFramePr>
          <p:nvPr>
            <p:extLst>
              <p:ext uri="{D42A27DB-BD31-4B8C-83A1-F6EECF244321}">
                <p14:modId xmlns:p14="http://schemas.microsoft.com/office/powerpoint/2010/main" val="1970769528"/>
              </p:ext>
            </p:extLst>
          </p:nvPr>
        </p:nvGraphicFramePr>
        <p:xfrm>
          <a:off x="0" y="2"/>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674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2">
            <a:extLst>
              <a:ext uri="{FF2B5EF4-FFF2-40B4-BE49-F238E27FC236}">
                <a16:creationId xmlns:a16="http://schemas.microsoft.com/office/drawing/2014/main" id="{DCAC8C45-CA58-0340-A3AC-968DEF3D6586}"/>
              </a:ext>
            </a:extLst>
          </p:cNvPr>
          <p:cNvGraphicFramePr>
            <a:graphicFrameLocks/>
          </p:cNvGraphicFramePr>
          <p:nvPr>
            <p:extLst>
              <p:ext uri="{D42A27DB-BD31-4B8C-83A1-F6EECF244321}">
                <p14:modId xmlns:p14="http://schemas.microsoft.com/office/powerpoint/2010/main" val="1790511649"/>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312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2">
            <a:extLst>
              <a:ext uri="{FF2B5EF4-FFF2-40B4-BE49-F238E27FC236}">
                <a16:creationId xmlns:a16="http://schemas.microsoft.com/office/drawing/2014/main" id="{DCAC8C45-CA58-0340-A3AC-968DEF3D6586}"/>
              </a:ext>
            </a:extLst>
          </p:cNvPr>
          <p:cNvGraphicFramePr>
            <a:graphicFrameLocks/>
          </p:cNvGraphicFramePr>
          <p:nvPr>
            <p:extLst>
              <p:ext uri="{D42A27DB-BD31-4B8C-83A1-F6EECF244321}">
                <p14:modId xmlns:p14="http://schemas.microsoft.com/office/powerpoint/2010/main" val="2912444616"/>
              </p:ext>
            </p:extLst>
          </p:nvPr>
        </p:nvGraphicFramePr>
        <p:xfrm>
          <a:off x="0" y="2"/>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558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38BB647-B293-0032-F1E2-031F2AE347E8}"/>
              </a:ext>
            </a:extLst>
          </p:cNvPr>
          <p:cNvSpPr txBox="1"/>
          <p:nvPr/>
        </p:nvSpPr>
        <p:spPr>
          <a:xfrm>
            <a:off x="1096963" y="740701"/>
            <a:ext cx="10058400" cy="738664"/>
          </a:xfrm>
          <a:prstGeom prst="rect">
            <a:avLst/>
          </a:prstGeom>
          <a:solidFill>
            <a:schemeClr val="accent4">
              <a:lumMod val="75000"/>
            </a:schemeClr>
          </a:solidFill>
        </p:spPr>
        <p:txBody>
          <a:bodyPr wrap="square" lIns="0" tIns="0" rIns="0" bIns="0" rtlCol="0">
            <a:spAutoFit/>
          </a:bodyPr>
          <a:lstStyle/>
          <a:p>
            <a:pPr algn="ctr"/>
            <a:r>
              <a:rPr lang="en-US" sz="4800" b="1" dirty="0">
                <a:solidFill>
                  <a:schemeClr val="bg1"/>
                </a:solidFill>
              </a:rPr>
              <a:t>Gold Standard or Monster?</a:t>
            </a:r>
            <a:endParaRPr lang="de-DE" sz="4800" dirty="0"/>
          </a:p>
        </p:txBody>
      </p:sp>
      <p:graphicFrame>
        <p:nvGraphicFramePr>
          <p:cNvPr id="11" name="Inhaltsplatzhalter 2">
            <a:extLst>
              <a:ext uri="{FF2B5EF4-FFF2-40B4-BE49-F238E27FC236}">
                <a16:creationId xmlns:a16="http://schemas.microsoft.com/office/drawing/2014/main" id="{C4BBA8F8-7C61-8ECA-9DBB-EFC18A02457A}"/>
              </a:ext>
            </a:extLst>
          </p:cNvPr>
          <p:cNvGraphicFramePr>
            <a:graphicFrameLocks/>
          </p:cNvGraphicFramePr>
          <p:nvPr>
            <p:extLst>
              <p:ext uri="{D42A27DB-BD31-4B8C-83A1-F6EECF244321}">
                <p14:modId xmlns:p14="http://schemas.microsoft.com/office/powerpoint/2010/main" val="3651339468"/>
              </p:ext>
            </p:extLst>
          </p:nvPr>
        </p:nvGraphicFramePr>
        <p:xfrm>
          <a:off x="228600" y="2078182"/>
          <a:ext cx="5237018"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Inhaltsplatzhalter 2">
            <a:extLst>
              <a:ext uri="{FF2B5EF4-FFF2-40B4-BE49-F238E27FC236}">
                <a16:creationId xmlns:a16="http://schemas.microsoft.com/office/drawing/2014/main" id="{93FD247D-B265-6971-3445-D24779F0CF64}"/>
              </a:ext>
            </a:extLst>
          </p:cNvPr>
          <p:cNvGraphicFramePr>
            <a:graphicFrameLocks/>
          </p:cNvGraphicFramePr>
          <p:nvPr>
            <p:extLst>
              <p:ext uri="{D42A27DB-BD31-4B8C-83A1-F6EECF244321}">
                <p14:modId xmlns:p14="http://schemas.microsoft.com/office/powerpoint/2010/main" val="2704904507"/>
              </p:ext>
            </p:extLst>
          </p:nvPr>
        </p:nvGraphicFramePr>
        <p:xfrm>
          <a:off x="5867400" y="1849582"/>
          <a:ext cx="6096000" cy="4779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4222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2">
            <a:extLst>
              <a:ext uri="{FF2B5EF4-FFF2-40B4-BE49-F238E27FC236}">
                <a16:creationId xmlns:a16="http://schemas.microsoft.com/office/drawing/2014/main" id="{DCAC8C45-CA58-0340-A3AC-968DEF3D6586}"/>
              </a:ext>
            </a:extLst>
          </p:cNvPr>
          <p:cNvGraphicFramePr>
            <a:graphicFrameLocks/>
          </p:cNvGraphicFramePr>
          <p:nvPr>
            <p:extLst>
              <p:ext uri="{D42A27DB-BD31-4B8C-83A1-F6EECF244321}">
                <p14:modId xmlns:p14="http://schemas.microsoft.com/office/powerpoint/2010/main" val="3795207061"/>
              </p:ext>
            </p:extLst>
          </p:nvPr>
        </p:nvGraphicFramePr>
        <p:xfrm>
          <a:off x="2" y="2"/>
          <a:ext cx="12191999"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3176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2">
            <a:extLst>
              <a:ext uri="{FF2B5EF4-FFF2-40B4-BE49-F238E27FC236}">
                <a16:creationId xmlns:a16="http://schemas.microsoft.com/office/drawing/2014/main" id="{DCAC8C45-CA58-0340-A3AC-968DEF3D6586}"/>
              </a:ext>
            </a:extLst>
          </p:cNvPr>
          <p:cNvGraphicFramePr>
            <a:graphicFrameLocks/>
          </p:cNvGraphicFramePr>
          <p:nvPr>
            <p:extLst>
              <p:ext uri="{D42A27DB-BD31-4B8C-83A1-F6EECF244321}">
                <p14:modId xmlns:p14="http://schemas.microsoft.com/office/powerpoint/2010/main" val="1360997550"/>
              </p:ext>
            </p:extLst>
          </p:nvPr>
        </p:nvGraphicFramePr>
        <p:xfrm>
          <a:off x="0" y="2"/>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88152314-EE58-2F75-CFB0-C0F239932C9B}"/>
              </a:ext>
            </a:extLst>
          </p:cNvPr>
          <p:cNvSpPr txBox="1"/>
          <p:nvPr/>
        </p:nvSpPr>
        <p:spPr>
          <a:xfrm rot="19798519">
            <a:off x="1468014" y="3094536"/>
            <a:ext cx="9255967" cy="923330"/>
          </a:xfrm>
          <a:prstGeom prst="rect">
            <a:avLst/>
          </a:prstGeom>
          <a:solidFill>
            <a:schemeClr val="bg1"/>
          </a:solidFill>
        </p:spPr>
        <p:txBody>
          <a:bodyPr wrap="square" rtlCol="0">
            <a:spAutoFit/>
          </a:bodyPr>
          <a:lstStyle/>
          <a:p>
            <a:pPr algn="ctr"/>
            <a:r>
              <a:rPr lang="de-DE" sz="5400" b="1" dirty="0">
                <a:solidFill>
                  <a:srgbClr val="C00000"/>
                </a:solidFill>
              </a:rPr>
              <a:t>All </a:t>
            </a:r>
            <a:r>
              <a:rPr lang="de-DE" sz="5400" b="1" dirty="0" err="1">
                <a:solidFill>
                  <a:srgbClr val="C00000"/>
                </a:solidFill>
              </a:rPr>
              <a:t>rights</a:t>
            </a:r>
            <a:r>
              <a:rPr lang="de-DE" sz="5400" b="1" dirty="0">
                <a:solidFill>
                  <a:srgbClr val="C00000"/>
                </a:solidFill>
              </a:rPr>
              <a:t> and </a:t>
            </a:r>
            <a:r>
              <a:rPr lang="de-DE" sz="5400" b="1" dirty="0" err="1">
                <a:solidFill>
                  <a:srgbClr val="C00000"/>
                </a:solidFill>
              </a:rPr>
              <a:t>freedoms</a:t>
            </a:r>
            <a:endParaRPr lang="de-DE" sz="5400" b="1" dirty="0">
              <a:solidFill>
                <a:srgbClr val="C00000"/>
              </a:solidFill>
            </a:endParaRPr>
          </a:p>
        </p:txBody>
      </p:sp>
    </p:spTree>
    <p:extLst>
      <p:ext uri="{BB962C8B-B14F-4D97-AF65-F5344CB8AC3E}">
        <p14:creationId xmlns:p14="http://schemas.microsoft.com/office/powerpoint/2010/main" val="221638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213214"/>
          </a:xfrm>
          <a:prstGeom prst="rect">
            <a:avLst/>
          </a:prstGeom>
        </p:spPr>
      </p:pic>
      <p:sp>
        <p:nvSpPr>
          <p:cNvPr id="3" name="Textfeld 2"/>
          <p:cNvSpPr txBox="1"/>
          <p:nvPr/>
        </p:nvSpPr>
        <p:spPr>
          <a:xfrm>
            <a:off x="442073" y="5820575"/>
            <a:ext cx="4764108" cy="707886"/>
          </a:xfrm>
          <a:prstGeom prst="rect">
            <a:avLst/>
          </a:prstGeom>
          <a:noFill/>
        </p:spPr>
        <p:txBody>
          <a:bodyPr wrap="square" rtlCol="0">
            <a:spAutoFit/>
          </a:bodyPr>
          <a:lstStyle/>
          <a:p>
            <a:r>
              <a:rPr lang="de-DE" sz="4000" b="1" dirty="0"/>
              <a:t>82 </a:t>
            </a:r>
            <a:r>
              <a:rPr lang="de-DE" sz="4000" b="1" dirty="0" err="1"/>
              <a:t>Balancing</a:t>
            </a:r>
            <a:r>
              <a:rPr lang="de-DE" sz="4000" b="1" dirty="0"/>
              <a:t> Tests</a:t>
            </a:r>
          </a:p>
        </p:txBody>
      </p:sp>
    </p:spTree>
    <p:extLst>
      <p:ext uri="{BB962C8B-B14F-4D97-AF65-F5344CB8AC3E}">
        <p14:creationId xmlns:p14="http://schemas.microsoft.com/office/powerpoint/2010/main" val="1844755150"/>
      </p:ext>
    </p:extLst>
  </p:cSld>
  <p:clrMapOvr>
    <a:masterClrMapping/>
  </p:clrMapOvr>
  <p:transition spd="slow" advTm="61295">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Bär, Schnee, draußen, braun enthält.&#10;&#10;Automatisch generierte Beschreibung">
            <a:extLst>
              <a:ext uri="{FF2B5EF4-FFF2-40B4-BE49-F238E27FC236}">
                <a16:creationId xmlns:a16="http://schemas.microsoft.com/office/drawing/2014/main" id="{28B5759D-4ABD-4F46-860F-F72A33558373}"/>
              </a:ext>
            </a:extLst>
          </p:cNvPr>
          <p:cNvPicPr>
            <a:picLocks noChangeAspect="1"/>
          </p:cNvPicPr>
          <p:nvPr/>
        </p:nvPicPr>
        <p:blipFill>
          <a:blip r:embed="rId3"/>
          <a:stretch>
            <a:fillRect/>
          </a:stretch>
        </p:blipFill>
        <p:spPr>
          <a:xfrm>
            <a:off x="0" y="-227177"/>
            <a:ext cx="12192000" cy="7571874"/>
          </a:xfrm>
          <a:prstGeom prst="rect">
            <a:avLst/>
          </a:prstGeom>
        </p:spPr>
      </p:pic>
      <p:sp>
        <p:nvSpPr>
          <p:cNvPr id="3" name="Titel 1">
            <a:extLst>
              <a:ext uri="{FF2B5EF4-FFF2-40B4-BE49-F238E27FC236}">
                <a16:creationId xmlns:a16="http://schemas.microsoft.com/office/drawing/2014/main" id="{17D8A056-A974-0349-BEC0-99258F6EE8CF}"/>
              </a:ext>
            </a:extLst>
          </p:cNvPr>
          <p:cNvSpPr txBox="1">
            <a:spLocks/>
          </p:cNvSpPr>
          <p:nvPr/>
        </p:nvSpPr>
        <p:spPr>
          <a:xfrm>
            <a:off x="7370618" y="2009615"/>
            <a:ext cx="4821382" cy="25321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Segoe UI" panose="020B0502040204020203" pitchFamily="34" charset="0"/>
                <a:cs typeface="Segoe UI" panose="020B0502040204020203" pitchFamily="34" charset="0"/>
              </a:rPr>
              <a:t>Cascade</a:t>
            </a:r>
          </a:p>
          <a:p>
            <a:pPr algn="ctr"/>
            <a:r>
              <a:rPr lang="en-US" b="1" dirty="0">
                <a:latin typeface="Segoe UI" panose="020B0502040204020203" pitchFamily="34" charset="0"/>
                <a:cs typeface="Segoe UI" panose="020B0502040204020203" pitchFamily="34" charset="0"/>
              </a:rPr>
              <a:t>Of</a:t>
            </a:r>
          </a:p>
          <a:p>
            <a:pPr algn="ctr"/>
            <a:r>
              <a:rPr lang="en-US" b="1" dirty="0">
                <a:latin typeface="Segoe UI" panose="020B0502040204020203" pitchFamily="34" charset="0"/>
                <a:cs typeface="Segoe UI" panose="020B0502040204020203" pitchFamily="34" charset="0"/>
              </a:rPr>
              <a:t>Preventive Measures</a:t>
            </a:r>
          </a:p>
        </p:txBody>
      </p:sp>
    </p:spTree>
    <p:extLst>
      <p:ext uri="{BB962C8B-B14F-4D97-AF65-F5344CB8AC3E}">
        <p14:creationId xmlns:p14="http://schemas.microsoft.com/office/powerpoint/2010/main" val="4145865375"/>
      </p:ext>
    </p:extLst>
  </p:cSld>
  <p:clrMapOvr>
    <a:masterClrMapping/>
  </p:clrMapOvr>
  <p:transition spd="slow" advTm="119682">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
            <a:ext cx="12192000" cy="6860032"/>
          </a:xfrm>
          <a:prstGeom prst="rect">
            <a:avLst/>
          </a:prstGeom>
        </p:spPr>
      </p:pic>
      <p:sp>
        <p:nvSpPr>
          <p:cNvPr id="4" name="Titel 1">
            <a:extLst>
              <a:ext uri="{FF2B5EF4-FFF2-40B4-BE49-F238E27FC236}">
                <a16:creationId xmlns:a16="http://schemas.microsoft.com/office/drawing/2014/main" id="{17D8A056-A974-0349-BEC0-99258F6EE8CF}"/>
              </a:ext>
            </a:extLst>
          </p:cNvPr>
          <p:cNvSpPr txBox="1">
            <a:spLocks/>
          </p:cNvSpPr>
          <p:nvPr/>
        </p:nvSpPr>
        <p:spPr>
          <a:xfrm>
            <a:off x="0" y="5791200"/>
            <a:ext cx="12192000" cy="762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C000"/>
                </a:solidFill>
                <a:latin typeface="Segoe UI" panose="020B0502040204020203" pitchFamily="34" charset="0"/>
                <a:cs typeface="Segoe UI" panose="020B0502040204020203" pitchFamily="34" charset="0"/>
              </a:rPr>
              <a:t>Informational Asymmetry</a:t>
            </a:r>
          </a:p>
        </p:txBody>
      </p:sp>
    </p:spTree>
    <p:extLst>
      <p:ext uri="{BB962C8B-B14F-4D97-AF65-F5344CB8AC3E}">
        <p14:creationId xmlns:p14="http://schemas.microsoft.com/office/powerpoint/2010/main" val="4219385502"/>
      </p:ext>
    </p:extLst>
  </p:cSld>
  <p:clrMapOvr>
    <a:masterClrMapping/>
  </p:clrMapOvr>
  <p:transition spd="slow" advTm="77603">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außen, Natur, Welle enthält.&#10;&#10;Automatisch generierte Beschreibung">
            <a:extLst>
              <a:ext uri="{FF2B5EF4-FFF2-40B4-BE49-F238E27FC236}">
                <a16:creationId xmlns:a16="http://schemas.microsoft.com/office/drawing/2014/main" id="{E47BF86F-ABC5-FC6E-1522-9D33D492242F}"/>
              </a:ext>
            </a:extLst>
          </p:cNvPr>
          <p:cNvPicPr>
            <a:picLocks noChangeAspect="1"/>
          </p:cNvPicPr>
          <p:nvPr/>
        </p:nvPicPr>
        <p:blipFill rotWithShape="1">
          <a:blip r:embed="rId3">
            <a:extLst>
              <a:ext uri="{28A0092B-C50C-407E-A947-70E740481C1C}">
                <a14:useLocalDpi xmlns:a14="http://schemas.microsoft.com/office/drawing/2010/main" val="0"/>
              </a:ext>
            </a:extLst>
          </a:blip>
          <a:srcRect l="10234" r="17766"/>
          <a:stretch/>
        </p:blipFill>
        <p:spPr>
          <a:xfrm>
            <a:off x="27" y="13"/>
            <a:ext cx="12191973" cy="6857987"/>
          </a:xfrm>
          <a:prstGeom prst="rect">
            <a:avLst/>
          </a:prstGeom>
          <a:noFill/>
        </p:spPr>
      </p:pic>
      <p:sp>
        <p:nvSpPr>
          <p:cNvPr id="17" name="Slide Number Placeholder 5">
            <a:extLst>
              <a:ext uri="{FF2B5EF4-FFF2-40B4-BE49-F238E27FC236}">
                <a16:creationId xmlns:a16="http://schemas.microsoft.com/office/drawing/2014/main" id="{8D8976B8-1641-9AC8-125C-E8CC2B644B41}"/>
              </a:ext>
            </a:extLst>
          </p:cNvPr>
          <p:cNvSpPr>
            <a:spLocks noGrp="1"/>
          </p:cNvSpPr>
          <p:nvPr>
            <p:ph type="sldNum" sz="quarter" idx="13"/>
          </p:nvPr>
        </p:nvSpPr>
        <p:spPr>
          <a:xfrm>
            <a:off x="11212800" y="6462000"/>
            <a:ext cx="576000" cy="154800"/>
          </a:xfrm>
        </p:spPr>
        <p:txBody>
          <a:bodyPr/>
          <a:lstStyle/>
          <a:p>
            <a:pPr>
              <a:spcAft>
                <a:spcPts val="800"/>
              </a:spcAft>
            </a:pPr>
            <a:fld id="{DF28FB93-0A08-4E7D-8E63-9EFA29F1E093}" type="slidenum">
              <a:rPr lang="en-US" smtClean="0"/>
              <a:pPr>
                <a:spcAft>
                  <a:spcPts val="800"/>
                </a:spcAft>
              </a:pPr>
              <a:t>35</a:t>
            </a:fld>
            <a:endParaRPr lang="en-US"/>
          </a:p>
        </p:txBody>
      </p:sp>
      <p:sp>
        <p:nvSpPr>
          <p:cNvPr id="4" name="Foliennummernplatzhalter 3" hidden="1">
            <a:extLst>
              <a:ext uri="{FF2B5EF4-FFF2-40B4-BE49-F238E27FC236}">
                <a16:creationId xmlns:a16="http://schemas.microsoft.com/office/drawing/2014/main" id="{A707CA46-7EB4-A19B-6D88-37E02A9C79C2}"/>
              </a:ext>
            </a:extLst>
          </p:cNvPr>
          <p:cNvSpPr>
            <a:spLocks noGrp="1"/>
          </p:cNvSpPr>
          <p:nvPr>
            <p:ph type="sldNum" sz="quarter" idx="4294967295"/>
          </p:nvPr>
        </p:nvSpPr>
        <p:spPr>
          <a:xfrm>
            <a:off x="11212800" y="6462000"/>
            <a:ext cx="576000" cy="154800"/>
          </a:xfrm>
        </p:spPr>
        <p:txBody>
          <a:bodyPr/>
          <a:lstStyle/>
          <a:p>
            <a:pPr>
              <a:spcAft>
                <a:spcPts val="800"/>
              </a:spcAft>
            </a:pPr>
            <a:fld id="{DF28FB93-0A08-4E7D-8E63-9EFA29F1E093}" type="slidenum">
              <a:rPr lang="en-US" smtClean="0"/>
              <a:pPr>
                <a:spcAft>
                  <a:spcPts val="800"/>
                </a:spcAft>
              </a:pPr>
              <a:t>35</a:t>
            </a:fld>
            <a:endParaRPr lang="en-US"/>
          </a:p>
        </p:txBody>
      </p:sp>
      <p:sp>
        <p:nvSpPr>
          <p:cNvPr id="2" name="Titel 1">
            <a:extLst>
              <a:ext uri="{FF2B5EF4-FFF2-40B4-BE49-F238E27FC236}">
                <a16:creationId xmlns:a16="http://schemas.microsoft.com/office/drawing/2014/main" id="{39EB2152-EED4-C2CD-803E-E1EA47E95EE3}"/>
              </a:ext>
            </a:extLst>
          </p:cNvPr>
          <p:cNvSpPr txBox="1">
            <a:spLocks/>
          </p:cNvSpPr>
          <p:nvPr/>
        </p:nvSpPr>
        <p:spPr>
          <a:xfrm>
            <a:off x="0" y="548680"/>
            <a:ext cx="6198232" cy="864096"/>
          </a:xfrm>
          <a:prstGeom prst="rect">
            <a:avLst/>
          </a:prstGeom>
          <a:solidFill>
            <a:schemeClr val="accent5">
              <a:lumMod val="50000"/>
            </a:schemeClr>
          </a:solidFill>
        </p:spPr>
        <p:txBody>
          <a:bodyPr wrap="none" lIns="0" tIns="0" rIns="0" bIns="0" anchor="ctr" anchorCtr="1">
            <a:noAutofit/>
          </a:bodyPr>
          <a:lstStyle>
            <a:lvl1pPr marL="0" indent="0" algn="l" defTabSz="685800" rtl="0" eaLnBrk="1" latinLnBrk="0" hangingPunct="1">
              <a:lnSpc>
                <a:spcPts val="2200"/>
              </a:lnSpc>
              <a:spcBef>
                <a:spcPts val="400"/>
              </a:spcBef>
              <a:buFont typeface="Arial" pitchFamily="34" charset="0"/>
              <a:buNone/>
              <a:defRPr sz="1800" kern="1200">
                <a:solidFill>
                  <a:schemeClr val="tx1"/>
                </a:solidFill>
                <a:latin typeface="+mn-lt"/>
                <a:ea typeface="+mn-ea"/>
                <a:cs typeface="+mn-cs"/>
              </a:defRPr>
            </a:lvl1pPr>
            <a:lvl2pPr marL="189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2pPr>
            <a:lvl3pPr marL="378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3pPr>
            <a:lvl4pPr marL="567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4pPr>
            <a:lvl5pPr marL="756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lnSpc>
                <a:spcPts val="4000"/>
              </a:lnSpc>
              <a:spcBef>
                <a:spcPts val="0"/>
              </a:spcBef>
            </a:pPr>
            <a:r>
              <a:rPr lang="de-DE" sz="3733" b="1" i="1" dirty="0">
                <a:solidFill>
                  <a:schemeClr val="bg1"/>
                </a:solidFill>
              </a:rPr>
              <a:t>Legislative Tsunami</a:t>
            </a:r>
          </a:p>
        </p:txBody>
      </p:sp>
      <p:grpSp>
        <p:nvGrpSpPr>
          <p:cNvPr id="3" name="Gruppieren 2">
            <a:extLst>
              <a:ext uri="{FF2B5EF4-FFF2-40B4-BE49-F238E27FC236}">
                <a16:creationId xmlns:a16="http://schemas.microsoft.com/office/drawing/2014/main" id="{9AECE011-7090-1975-5556-DFDEC31A2F20}"/>
              </a:ext>
            </a:extLst>
          </p:cNvPr>
          <p:cNvGrpSpPr/>
          <p:nvPr/>
        </p:nvGrpSpPr>
        <p:grpSpPr>
          <a:xfrm>
            <a:off x="979199" y="2255815"/>
            <a:ext cx="2732979" cy="1639787"/>
            <a:chOff x="1050820" y="504"/>
            <a:chExt cx="2732979" cy="1639787"/>
          </a:xfrm>
          <a:solidFill>
            <a:srgbClr val="0070C0"/>
          </a:solidFill>
        </p:grpSpPr>
        <p:sp>
          <p:nvSpPr>
            <p:cNvPr id="5" name="Rechteck 4">
              <a:extLst>
                <a:ext uri="{FF2B5EF4-FFF2-40B4-BE49-F238E27FC236}">
                  <a16:creationId xmlns:a16="http://schemas.microsoft.com/office/drawing/2014/main" id="{A926862C-BC1F-51A2-5E36-7AC7A5343803}"/>
                </a:ext>
              </a:extLst>
            </p:cNvPr>
            <p:cNvSpPr/>
            <p:nvPr/>
          </p:nvSpPr>
          <p:spPr>
            <a:xfrm>
              <a:off x="1050820" y="504"/>
              <a:ext cx="2732979" cy="1639787"/>
            </a:xfrm>
            <a:prstGeom prst="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de-DE"/>
            </a:p>
          </p:txBody>
        </p:sp>
        <p:sp>
          <p:nvSpPr>
            <p:cNvPr id="6" name="Textfeld 5">
              <a:extLst>
                <a:ext uri="{FF2B5EF4-FFF2-40B4-BE49-F238E27FC236}">
                  <a16:creationId xmlns:a16="http://schemas.microsoft.com/office/drawing/2014/main" id="{38F295A8-42DF-DC20-84AD-4C449A6EB09E}"/>
                </a:ext>
              </a:extLst>
            </p:cNvPr>
            <p:cNvSpPr txBox="1"/>
            <p:nvPr/>
          </p:nvSpPr>
          <p:spPr>
            <a:xfrm>
              <a:off x="1050820" y="504"/>
              <a:ext cx="2732979" cy="1639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de-DE" sz="5400" kern="1200" dirty="0">
                  <a:solidFill>
                    <a:schemeClr val="bg1"/>
                  </a:solidFill>
                </a:rPr>
                <a:t>DGA</a:t>
              </a:r>
            </a:p>
          </p:txBody>
        </p:sp>
      </p:grpSp>
      <p:grpSp>
        <p:nvGrpSpPr>
          <p:cNvPr id="14" name="Gruppieren 13">
            <a:extLst>
              <a:ext uri="{FF2B5EF4-FFF2-40B4-BE49-F238E27FC236}">
                <a16:creationId xmlns:a16="http://schemas.microsoft.com/office/drawing/2014/main" id="{145D5577-B414-1F7F-47E4-4ADBBF5A188B}"/>
              </a:ext>
            </a:extLst>
          </p:cNvPr>
          <p:cNvGrpSpPr/>
          <p:nvPr/>
        </p:nvGrpSpPr>
        <p:grpSpPr>
          <a:xfrm>
            <a:off x="4729510" y="2255815"/>
            <a:ext cx="2732979" cy="1639787"/>
            <a:chOff x="1050820" y="504"/>
            <a:chExt cx="2732979" cy="1639787"/>
          </a:xfrm>
          <a:solidFill>
            <a:srgbClr val="0070C0"/>
          </a:solidFill>
        </p:grpSpPr>
        <p:sp>
          <p:nvSpPr>
            <p:cNvPr id="15" name="Rechteck 14">
              <a:extLst>
                <a:ext uri="{FF2B5EF4-FFF2-40B4-BE49-F238E27FC236}">
                  <a16:creationId xmlns:a16="http://schemas.microsoft.com/office/drawing/2014/main" id="{5C6AFB66-1F10-6BF7-4B5F-56F9B3D0D084}"/>
                </a:ext>
              </a:extLst>
            </p:cNvPr>
            <p:cNvSpPr/>
            <p:nvPr/>
          </p:nvSpPr>
          <p:spPr>
            <a:xfrm>
              <a:off x="1050820" y="504"/>
              <a:ext cx="2732979" cy="1639787"/>
            </a:xfrm>
            <a:prstGeom prst="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de-DE"/>
            </a:p>
          </p:txBody>
        </p:sp>
        <p:sp>
          <p:nvSpPr>
            <p:cNvPr id="16" name="Textfeld 15">
              <a:extLst>
                <a:ext uri="{FF2B5EF4-FFF2-40B4-BE49-F238E27FC236}">
                  <a16:creationId xmlns:a16="http://schemas.microsoft.com/office/drawing/2014/main" id="{B0254B7F-9600-6100-C238-14F0610EBFE7}"/>
                </a:ext>
              </a:extLst>
            </p:cNvPr>
            <p:cNvSpPr txBox="1"/>
            <p:nvPr/>
          </p:nvSpPr>
          <p:spPr>
            <a:xfrm>
              <a:off x="1050820" y="504"/>
              <a:ext cx="2732979" cy="1639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de-DE" sz="5400" kern="1200" dirty="0">
                  <a:solidFill>
                    <a:schemeClr val="bg1"/>
                  </a:solidFill>
                </a:rPr>
                <a:t>DMA</a:t>
              </a:r>
            </a:p>
          </p:txBody>
        </p:sp>
      </p:grpSp>
      <p:grpSp>
        <p:nvGrpSpPr>
          <p:cNvPr id="18" name="Gruppieren 17">
            <a:extLst>
              <a:ext uri="{FF2B5EF4-FFF2-40B4-BE49-F238E27FC236}">
                <a16:creationId xmlns:a16="http://schemas.microsoft.com/office/drawing/2014/main" id="{C21FDCC2-D24F-F8B4-F267-A2D4DE49ACF3}"/>
              </a:ext>
            </a:extLst>
          </p:cNvPr>
          <p:cNvGrpSpPr/>
          <p:nvPr/>
        </p:nvGrpSpPr>
        <p:grpSpPr>
          <a:xfrm>
            <a:off x="8479821" y="2255815"/>
            <a:ext cx="2732979" cy="1639787"/>
            <a:chOff x="1050820" y="504"/>
            <a:chExt cx="2732979" cy="1639787"/>
          </a:xfrm>
          <a:solidFill>
            <a:srgbClr val="0070C0"/>
          </a:solidFill>
        </p:grpSpPr>
        <p:sp>
          <p:nvSpPr>
            <p:cNvPr id="19" name="Rechteck 18">
              <a:extLst>
                <a:ext uri="{FF2B5EF4-FFF2-40B4-BE49-F238E27FC236}">
                  <a16:creationId xmlns:a16="http://schemas.microsoft.com/office/drawing/2014/main" id="{06D0E754-0A57-B1FD-F0C2-F1E07137133D}"/>
                </a:ext>
              </a:extLst>
            </p:cNvPr>
            <p:cNvSpPr/>
            <p:nvPr/>
          </p:nvSpPr>
          <p:spPr>
            <a:xfrm>
              <a:off x="1050820" y="504"/>
              <a:ext cx="2732979" cy="1639787"/>
            </a:xfrm>
            <a:prstGeom prst="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de-DE"/>
            </a:p>
          </p:txBody>
        </p:sp>
        <p:sp>
          <p:nvSpPr>
            <p:cNvPr id="20" name="Textfeld 19">
              <a:extLst>
                <a:ext uri="{FF2B5EF4-FFF2-40B4-BE49-F238E27FC236}">
                  <a16:creationId xmlns:a16="http://schemas.microsoft.com/office/drawing/2014/main" id="{A6ECC381-5352-0E32-5D60-0186B88C472A}"/>
                </a:ext>
              </a:extLst>
            </p:cNvPr>
            <p:cNvSpPr txBox="1"/>
            <p:nvPr/>
          </p:nvSpPr>
          <p:spPr>
            <a:xfrm>
              <a:off x="1050820" y="504"/>
              <a:ext cx="2732979" cy="1639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de-DE" sz="5400" kern="1200" dirty="0">
                  <a:solidFill>
                    <a:schemeClr val="bg1"/>
                  </a:solidFill>
                </a:rPr>
                <a:t>DSA</a:t>
              </a:r>
            </a:p>
          </p:txBody>
        </p:sp>
      </p:grpSp>
      <p:grpSp>
        <p:nvGrpSpPr>
          <p:cNvPr id="21" name="Gruppieren 20">
            <a:extLst>
              <a:ext uri="{FF2B5EF4-FFF2-40B4-BE49-F238E27FC236}">
                <a16:creationId xmlns:a16="http://schemas.microsoft.com/office/drawing/2014/main" id="{9576CE95-4198-B9CE-F8FD-E44EA76AC180}"/>
              </a:ext>
            </a:extLst>
          </p:cNvPr>
          <p:cNvGrpSpPr/>
          <p:nvPr/>
        </p:nvGrpSpPr>
        <p:grpSpPr>
          <a:xfrm>
            <a:off x="4729510" y="4511617"/>
            <a:ext cx="2732979" cy="1639787"/>
            <a:chOff x="1050820" y="504"/>
            <a:chExt cx="2732979" cy="1639787"/>
          </a:xfrm>
          <a:solidFill>
            <a:srgbClr val="0070C0"/>
          </a:solidFill>
        </p:grpSpPr>
        <p:sp>
          <p:nvSpPr>
            <p:cNvPr id="22" name="Rechteck 21">
              <a:extLst>
                <a:ext uri="{FF2B5EF4-FFF2-40B4-BE49-F238E27FC236}">
                  <a16:creationId xmlns:a16="http://schemas.microsoft.com/office/drawing/2014/main" id="{8A26CF0C-60CE-C52D-B9A4-79F25D1E4D0B}"/>
                </a:ext>
              </a:extLst>
            </p:cNvPr>
            <p:cNvSpPr/>
            <p:nvPr/>
          </p:nvSpPr>
          <p:spPr>
            <a:xfrm>
              <a:off x="1050820" y="504"/>
              <a:ext cx="2732979" cy="1639787"/>
            </a:xfrm>
            <a:prstGeom prst="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de-DE"/>
            </a:p>
          </p:txBody>
        </p:sp>
        <p:sp>
          <p:nvSpPr>
            <p:cNvPr id="23" name="Textfeld 22">
              <a:extLst>
                <a:ext uri="{FF2B5EF4-FFF2-40B4-BE49-F238E27FC236}">
                  <a16:creationId xmlns:a16="http://schemas.microsoft.com/office/drawing/2014/main" id="{9AFE38F7-72B4-DF63-0357-9FA4A6970CCB}"/>
                </a:ext>
              </a:extLst>
            </p:cNvPr>
            <p:cNvSpPr txBox="1"/>
            <p:nvPr/>
          </p:nvSpPr>
          <p:spPr>
            <a:xfrm>
              <a:off x="1050820" y="504"/>
              <a:ext cx="2732979" cy="1639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de-DE" sz="5400" kern="1200" dirty="0">
                  <a:solidFill>
                    <a:schemeClr val="bg1"/>
                  </a:solidFill>
                </a:rPr>
                <a:t>AIA</a:t>
              </a:r>
            </a:p>
          </p:txBody>
        </p:sp>
      </p:grpSp>
      <p:grpSp>
        <p:nvGrpSpPr>
          <p:cNvPr id="24" name="Gruppieren 23">
            <a:extLst>
              <a:ext uri="{FF2B5EF4-FFF2-40B4-BE49-F238E27FC236}">
                <a16:creationId xmlns:a16="http://schemas.microsoft.com/office/drawing/2014/main" id="{09947916-7505-FE4E-CD88-E8373ED74AF9}"/>
              </a:ext>
            </a:extLst>
          </p:cNvPr>
          <p:cNvGrpSpPr/>
          <p:nvPr/>
        </p:nvGrpSpPr>
        <p:grpSpPr>
          <a:xfrm>
            <a:off x="979198" y="4490959"/>
            <a:ext cx="2732979" cy="1639787"/>
            <a:chOff x="1050820" y="504"/>
            <a:chExt cx="2732979" cy="1639787"/>
          </a:xfrm>
          <a:solidFill>
            <a:srgbClr val="0070C0"/>
          </a:solidFill>
        </p:grpSpPr>
        <p:sp>
          <p:nvSpPr>
            <p:cNvPr id="25" name="Rechteck 24">
              <a:extLst>
                <a:ext uri="{FF2B5EF4-FFF2-40B4-BE49-F238E27FC236}">
                  <a16:creationId xmlns:a16="http://schemas.microsoft.com/office/drawing/2014/main" id="{875B0F47-FEE5-58DB-CAB8-9A5E8BB15C72}"/>
                </a:ext>
              </a:extLst>
            </p:cNvPr>
            <p:cNvSpPr/>
            <p:nvPr/>
          </p:nvSpPr>
          <p:spPr>
            <a:xfrm>
              <a:off x="1050820" y="504"/>
              <a:ext cx="2732979" cy="1639787"/>
            </a:xfrm>
            <a:prstGeom prst="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de-DE"/>
            </a:p>
          </p:txBody>
        </p:sp>
        <p:sp>
          <p:nvSpPr>
            <p:cNvPr id="26" name="Textfeld 25">
              <a:extLst>
                <a:ext uri="{FF2B5EF4-FFF2-40B4-BE49-F238E27FC236}">
                  <a16:creationId xmlns:a16="http://schemas.microsoft.com/office/drawing/2014/main" id="{A53DB67D-BEA3-A2D2-3D50-83FC4D06A769}"/>
                </a:ext>
              </a:extLst>
            </p:cNvPr>
            <p:cNvSpPr txBox="1"/>
            <p:nvPr/>
          </p:nvSpPr>
          <p:spPr>
            <a:xfrm>
              <a:off x="1050820" y="504"/>
              <a:ext cx="2732979" cy="1639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de-DE" sz="5400" kern="1200" dirty="0">
                  <a:solidFill>
                    <a:schemeClr val="bg1"/>
                  </a:solidFill>
                </a:rPr>
                <a:t>DA</a:t>
              </a:r>
            </a:p>
          </p:txBody>
        </p:sp>
      </p:grpSp>
      <p:grpSp>
        <p:nvGrpSpPr>
          <p:cNvPr id="27" name="Gruppieren 26">
            <a:extLst>
              <a:ext uri="{FF2B5EF4-FFF2-40B4-BE49-F238E27FC236}">
                <a16:creationId xmlns:a16="http://schemas.microsoft.com/office/drawing/2014/main" id="{0F98A144-2D7D-F8F1-7DBB-65C6CADAA0ED}"/>
              </a:ext>
            </a:extLst>
          </p:cNvPr>
          <p:cNvGrpSpPr/>
          <p:nvPr/>
        </p:nvGrpSpPr>
        <p:grpSpPr>
          <a:xfrm>
            <a:off x="8479820" y="4490960"/>
            <a:ext cx="2732979" cy="1639787"/>
            <a:chOff x="1050820" y="504"/>
            <a:chExt cx="2732979" cy="1639787"/>
          </a:xfrm>
          <a:solidFill>
            <a:srgbClr val="0070C0"/>
          </a:solidFill>
        </p:grpSpPr>
        <p:sp>
          <p:nvSpPr>
            <p:cNvPr id="28" name="Rechteck 27">
              <a:extLst>
                <a:ext uri="{FF2B5EF4-FFF2-40B4-BE49-F238E27FC236}">
                  <a16:creationId xmlns:a16="http://schemas.microsoft.com/office/drawing/2014/main" id="{034A93B5-9A05-46DC-F76E-D7258C3D37AA}"/>
                </a:ext>
              </a:extLst>
            </p:cNvPr>
            <p:cNvSpPr/>
            <p:nvPr/>
          </p:nvSpPr>
          <p:spPr>
            <a:xfrm>
              <a:off x="1050820" y="504"/>
              <a:ext cx="2732979" cy="1639787"/>
            </a:xfrm>
            <a:prstGeom prst="rect">
              <a:avLst/>
            </a:prstGeom>
            <a:grp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a:lstStyle/>
            <a:p>
              <a:endParaRPr lang="de-DE"/>
            </a:p>
          </p:txBody>
        </p:sp>
        <p:sp>
          <p:nvSpPr>
            <p:cNvPr id="29" name="Textfeld 28">
              <a:extLst>
                <a:ext uri="{FF2B5EF4-FFF2-40B4-BE49-F238E27FC236}">
                  <a16:creationId xmlns:a16="http://schemas.microsoft.com/office/drawing/2014/main" id="{656729DA-0E0E-1F0D-0483-3007DB4A8BE1}"/>
                </a:ext>
              </a:extLst>
            </p:cNvPr>
            <p:cNvSpPr txBox="1"/>
            <p:nvPr/>
          </p:nvSpPr>
          <p:spPr>
            <a:xfrm>
              <a:off x="1050820" y="504"/>
              <a:ext cx="2732979" cy="1639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de-DE" sz="5400" kern="1200" dirty="0">
                  <a:solidFill>
                    <a:schemeClr val="bg1"/>
                  </a:solidFill>
                </a:rPr>
                <a:t>EHDS</a:t>
              </a:r>
            </a:p>
          </p:txBody>
        </p:sp>
      </p:grpSp>
    </p:spTree>
    <p:extLst>
      <p:ext uri="{BB962C8B-B14F-4D97-AF65-F5344CB8AC3E}">
        <p14:creationId xmlns:p14="http://schemas.microsoft.com/office/powerpoint/2010/main" val="1046579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6CD0B-7A17-B29D-2A34-DECDBB123716}"/>
              </a:ext>
            </a:extLst>
          </p:cNvPr>
          <p:cNvSpPr>
            <a:spLocks noGrp="1"/>
          </p:cNvSpPr>
          <p:nvPr>
            <p:ph type="body" sz="quarter" idx="18"/>
          </p:nvPr>
        </p:nvSpPr>
        <p:spPr>
          <a:xfrm>
            <a:off x="375259" y="214964"/>
            <a:ext cx="5692800" cy="1530709"/>
          </a:xfrm>
          <a:solidFill>
            <a:schemeClr val="accent5">
              <a:lumMod val="50000"/>
            </a:schemeClr>
          </a:solidFill>
        </p:spPr>
        <p:txBody>
          <a:bodyPr lIns="180000" tIns="180000" rIns="180000" bIns="180000">
            <a:normAutofit fontScale="25000" lnSpcReduction="20000"/>
          </a:bodyPr>
          <a:lstStyle/>
          <a:p>
            <a:pPr>
              <a:lnSpc>
                <a:spcPct val="120000"/>
              </a:lnSpc>
            </a:pPr>
            <a:r>
              <a:rPr lang="de-DE" sz="14933" dirty="0" err="1">
                <a:solidFill>
                  <a:schemeClr val="bg1"/>
                </a:solidFill>
                <a:latin typeface="+mn-lt"/>
              </a:rPr>
              <a:t>Does</a:t>
            </a:r>
            <a:r>
              <a:rPr lang="de-DE" sz="14933" dirty="0">
                <a:solidFill>
                  <a:schemeClr val="bg1"/>
                </a:solidFill>
                <a:latin typeface="+mn-lt"/>
              </a:rPr>
              <a:t> “</a:t>
            </a:r>
            <a:r>
              <a:rPr lang="de-DE" sz="14933" dirty="0" err="1">
                <a:solidFill>
                  <a:schemeClr val="bg1"/>
                </a:solidFill>
                <a:latin typeface="+mn-lt"/>
              </a:rPr>
              <a:t>one</a:t>
            </a:r>
            <a:r>
              <a:rPr lang="de-DE" sz="14933" dirty="0">
                <a:solidFill>
                  <a:schemeClr val="bg1"/>
                </a:solidFill>
                <a:latin typeface="+mn-lt"/>
              </a:rPr>
              <a:t> </a:t>
            </a:r>
            <a:r>
              <a:rPr lang="de-DE" sz="14933" dirty="0" err="1">
                <a:solidFill>
                  <a:schemeClr val="bg1"/>
                </a:solidFill>
                <a:latin typeface="+mn-lt"/>
              </a:rPr>
              <a:t>size</a:t>
            </a:r>
            <a:r>
              <a:rPr lang="de-DE" sz="14933" dirty="0">
                <a:solidFill>
                  <a:schemeClr val="bg1"/>
                </a:solidFill>
                <a:latin typeface="+mn-lt"/>
              </a:rPr>
              <a:t> </a:t>
            </a:r>
            <a:r>
              <a:rPr lang="de-DE" sz="14933" dirty="0" err="1">
                <a:solidFill>
                  <a:schemeClr val="bg1"/>
                </a:solidFill>
                <a:latin typeface="+mn-lt"/>
              </a:rPr>
              <a:t>fits</a:t>
            </a:r>
            <a:r>
              <a:rPr lang="de-DE" sz="14933" dirty="0">
                <a:solidFill>
                  <a:schemeClr val="bg1"/>
                </a:solidFill>
                <a:latin typeface="+mn-lt"/>
              </a:rPr>
              <a:t> all“ </a:t>
            </a:r>
            <a:r>
              <a:rPr lang="de-DE" sz="14933" dirty="0" err="1">
                <a:solidFill>
                  <a:schemeClr val="bg1"/>
                </a:solidFill>
                <a:latin typeface="+mn-lt"/>
              </a:rPr>
              <a:t>have</a:t>
            </a:r>
            <a:r>
              <a:rPr lang="de-DE" sz="14933" dirty="0">
                <a:solidFill>
                  <a:schemeClr val="bg1"/>
                </a:solidFill>
                <a:latin typeface="+mn-lt"/>
              </a:rPr>
              <a:t> a </a:t>
            </a:r>
            <a:r>
              <a:rPr lang="de-DE" sz="14933" dirty="0" err="1">
                <a:solidFill>
                  <a:schemeClr val="bg1"/>
                </a:solidFill>
                <a:latin typeface="+mn-lt"/>
              </a:rPr>
              <a:t>future</a:t>
            </a:r>
            <a:r>
              <a:rPr lang="de-DE" sz="14933" dirty="0">
                <a:solidFill>
                  <a:schemeClr val="bg1"/>
                </a:solidFill>
                <a:latin typeface="+mn-lt"/>
              </a:rPr>
              <a:t>?</a:t>
            </a:r>
          </a:p>
        </p:txBody>
      </p:sp>
      <p:sp>
        <p:nvSpPr>
          <p:cNvPr id="5" name="Foliennummernplatzhalter 4">
            <a:extLst>
              <a:ext uri="{FF2B5EF4-FFF2-40B4-BE49-F238E27FC236}">
                <a16:creationId xmlns:a16="http://schemas.microsoft.com/office/drawing/2014/main" id="{39BAB234-9140-D582-E2E7-5640455130BA}"/>
              </a:ext>
            </a:extLst>
          </p:cNvPr>
          <p:cNvSpPr>
            <a:spLocks noGrp="1"/>
          </p:cNvSpPr>
          <p:nvPr>
            <p:ph type="sldNum" sz="quarter" idx="25"/>
          </p:nvPr>
        </p:nvSpPr>
        <p:spPr>
          <a:xfrm>
            <a:off x="11212800" y="6462000"/>
            <a:ext cx="576000" cy="154800"/>
          </a:xfrm>
        </p:spPr>
        <p:txBody>
          <a:bodyPr anchor="ctr">
            <a:normAutofit/>
          </a:bodyPr>
          <a:lstStyle/>
          <a:p>
            <a:pPr>
              <a:lnSpc>
                <a:spcPct val="90000"/>
              </a:lnSpc>
              <a:spcAft>
                <a:spcPts val="800"/>
              </a:spcAft>
            </a:pPr>
            <a:fld id="{DF28FB93-0A08-4E7D-8E63-9EFA29F1E093}" type="slidenum">
              <a:rPr lang="en-US" sz="267"/>
              <a:pPr>
                <a:lnSpc>
                  <a:spcPct val="90000"/>
                </a:lnSpc>
                <a:spcAft>
                  <a:spcPts val="800"/>
                </a:spcAft>
              </a:pPr>
              <a:t>36</a:t>
            </a:fld>
            <a:endParaRPr lang="en-US" sz="267"/>
          </a:p>
        </p:txBody>
      </p:sp>
      <p:graphicFrame>
        <p:nvGraphicFramePr>
          <p:cNvPr id="14" name="Inhaltsplatzhalter 2">
            <a:extLst>
              <a:ext uri="{FF2B5EF4-FFF2-40B4-BE49-F238E27FC236}">
                <a16:creationId xmlns:a16="http://schemas.microsoft.com/office/drawing/2014/main" id="{B6EAD496-2C77-FC80-F740-7B8F74948D3F}"/>
              </a:ext>
            </a:extLst>
          </p:cNvPr>
          <p:cNvGraphicFramePr>
            <a:graphicFrameLocks noGrp="1"/>
          </p:cNvGraphicFramePr>
          <p:nvPr>
            <p:ph sz="quarter" idx="20"/>
            <p:extLst>
              <p:ext uri="{D42A27DB-BD31-4B8C-83A1-F6EECF244321}">
                <p14:modId xmlns:p14="http://schemas.microsoft.com/office/powerpoint/2010/main" val="3296716106"/>
              </p:ext>
            </p:extLst>
          </p:nvPr>
        </p:nvGraphicFramePr>
        <p:xfrm>
          <a:off x="375259" y="1124744"/>
          <a:ext cx="5692800" cy="5877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Inhaltsplatzhalter 2">
            <a:extLst>
              <a:ext uri="{FF2B5EF4-FFF2-40B4-BE49-F238E27FC236}">
                <a16:creationId xmlns:a16="http://schemas.microsoft.com/office/drawing/2014/main" id="{4D7A3C97-CB1A-5BD1-EC1B-8037526E650A}"/>
              </a:ext>
            </a:extLst>
          </p:cNvPr>
          <p:cNvGraphicFramePr>
            <a:graphicFrameLocks/>
          </p:cNvGraphicFramePr>
          <p:nvPr>
            <p:extLst>
              <p:ext uri="{D42A27DB-BD31-4B8C-83A1-F6EECF244321}">
                <p14:modId xmlns:p14="http://schemas.microsoft.com/office/powerpoint/2010/main" val="3453291316"/>
              </p:ext>
            </p:extLst>
          </p:nvPr>
        </p:nvGraphicFramePr>
        <p:xfrm>
          <a:off x="6314269" y="490102"/>
          <a:ext cx="5692800" cy="58777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8156287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6EB6DA7-F54A-7D02-68F2-66C0C9282B2B}"/>
              </a:ext>
            </a:extLst>
          </p:cNvPr>
          <p:cNvSpPr>
            <a:spLocks noGrp="1"/>
          </p:cNvSpPr>
          <p:nvPr>
            <p:ph type="body" sz="quarter" idx="18"/>
          </p:nvPr>
        </p:nvSpPr>
        <p:spPr>
          <a:xfrm>
            <a:off x="713318" y="1060480"/>
            <a:ext cx="6546849" cy="919773"/>
          </a:xfrm>
        </p:spPr>
        <p:txBody>
          <a:bodyPr/>
          <a:lstStyle/>
          <a:p>
            <a:r>
              <a:rPr lang="de-DE" sz="3733" dirty="0">
                <a:solidFill>
                  <a:schemeClr val="bg1"/>
                </a:solidFill>
                <a:latin typeface="+mn-lt"/>
              </a:rPr>
              <a:t>Gold Standard Paranoia</a:t>
            </a:r>
          </a:p>
        </p:txBody>
      </p:sp>
      <p:sp>
        <p:nvSpPr>
          <p:cNvPr id="3" name="Foliennummernplatzhalter 2">
            <a:extLst>
              <a:ext uri="{FF2B5EF4-FFF2-40B4-BE49-F238E27FC236}">
                <a16:creationId xmlns:a16="http://schemas.microsoft.com/office/drawing/2014/main" id="{E62DA533-A42D-25B9-563E-CA55E689B419}"/>
              </a:ext>
            </a:extLst>
          </p:cNvPr>
          <p:cNvSpPr>
            <a:spLocks noGrp="1"/>
          </p:cNvSpPr>
          <p:nvPr>
            <p:ph type="sldNum" sz="quarter" idx="25"/>
          </p:nvPr>
        </p:nvSpPr>
        <p:spPr/>
        <p:txBody>
          <a:bodyPr/>
          <a:lstStyle/>
          <a:p>
            <a:fld id="{0E15D31E-FE31-AD43-954A-56440E4775CA}" type="slidenum">
              <a:rPr lang="de-DE" smtClean="0"/>
              <a:pPr/>
              <a:t>37</a:t>
            </a:fld>
            <a:endParaRPr lang="de-DE"/>
          </a:p>
        </p:txBody>
      </p:sp>
      <p:sp>
        <p:nvSpPr>
          <p:cNvPr id="5" name="Titel 1">
            <a:extLst>
              <a:ext uri="{FF2B5EF4-FFF2-40B4-BE49-F238E27FC236}">
                <a16:creationId xmlns:a16="http://schemas.microsoft.com/office/drawing/2014/main" id="{46AA8D8F-180C-5122-91F1-1D270688C8B8}"/>
              </a:ext>
            </a:extLst>
          </p:cNvPr>
          <p:cNvSpPr txBox="1">
            <a:spLocks/>
          </p:cNvSpPr>
          <p:nvPr/>
        </p:nvSpPr>
        <p:spPr>
          <a:xfrm>
            <a:off x="6672064" y="415589"/>
            <a:ext cx="5519936" cy="1335563"/>
          </a:xfrm>
          <a:prstGeom prst="rect">
            <a:avLst/>
          </a:prstGeom>
          <a:solidFill>
            <a:schemeClr val="accent5">
              <a:lumMod val="50000"/>
            </a:schemeClr>
          </a:solidFill>
          <a:ln>
            <a:noFill/>
          </a:ln>
        </p:spPr>
        <p:txBody>
          <a:bodyPr vert="horz" wrap="square" lIns="144000" tIns="144000" rIns="144000" bIns="144000" rtlCol="0" anchor="ctr" anchorCtr="1">
            <a:normAutofit/>
          </a:bodyPr>
          <a:lstStyle>
            <a:lvl1pPr marL="0" indent="0" algn="l" defTabSz="685800" rtl="0" eaLnBrk="1" latinLnBrk="0" hangingPunct="1">
              <a:lnSpc>
                <a:spcPct val="100000"/>
              </a:lnSpc>
              <a:spcBef>
                <a:spcPts val="400"/>
              </a:spcBef>
              <a:buFont typeface="Arial" pitchFamily="34" charset="0"/>
              <a:buNone/>
              <a:defRPr sz="2700" b="0" i="0" kern="1200">
                <a:solidFill>
                  <a:schemeClr val="bg1"/>
                </a:solidFill>
                <a:latin typeface="BundesSans Office" panose="020B0002030500000203" pitchFamily="34" charset="77"/>
                <a:ea typeface="+mn-ea"/>
                <a:cs typeface="+mn-cs"/>
              </a:defRPr>
            </a:lvl1pPr>
            <a:lvl2pPr marL="0" indent="0" algn="l" defTabSz="685800" rtl="0" eaLnBrk="1" latinLnBrk="0" hangingPunct="1">
              <a:lnSpc>
                <a:spcPts val="2200"/>
              </a:lnSpc>
              <a:spcBef>
                <a:spcPts val="400"/>
              </a:spcBef>
              <a:buFontTx/>
              <a:buNone/>
              <a:defRPr sz="1800" b="0" i="1" kern="1200">
                <a:solidFill>
                  <a:schemeClr val="bg1"/>
                </a:solidFill>
                <a:latin typeface="BundesSans Office" panose="020B0002030500000203" pitchFamily="34" charset="77"/>
                <a:ea typeface="+mn-ea"/>
                <a:cs typeface="+mn-cs"/>
              </a:defRPr>
            </a:lvl2pPr>
            <a:lvl3pPr marL="378000" indent="-189000" algn="l" defTabSz="685800" rtl="0" eaLnBrk="1" latinLnBrk="0" hangingPunct="1">
              <a:lnSpc>
                <a:spcPts val="2200"/>
              </a:lnSpc>
              <a:spcBef>
                <a:spcPts val="400"/>
              </a:spcBef>
              <a:buFont typeface="BundesSans Regular" panose="020B0002030500000203" pitchFamily="34" charset="0"/>
              <a:buChar char="•"/>
              <a:defRPr sz="2700" kern="1200">
                <a:solidFill>
                  <a:schemeClr val="tx1"/>
                </a:solidFill>
                <a:latin typeface="+mn-lt"/>
                <a:ea typeface="+mn-ea"/>
                <a:cs typeface="+mn-cs"/>
              </a:defRPr>
            </a:lvl3pPr>
            <a:lvl4pPr marL="567000" indent="-189000" algn="l" defTabSz="685800" rtl="0" eaLnBrk="1" latinLnBrk="0" hangingPunct="1">
              <a:lnSpc>
                <a:spcPts val="2200"/>
              </a:lnSpc>
              <a:spcBef>
                <a:spcPts val="400"/>
              </a:spcBef>
              <a:buFont typeface="BundesSans Regular" panose="020B0002030500000203" pitchFamily="34" charset="0"/>
              <a:buChar char="•"/>
              <a:defRPr sz="2700" kern="1200">
                <a:solidFill>
                  <a:schemeClr val="tx1"/>
                </a:solidFill>
                <a:latin typeface="+mn-lt"/>
                <a:ea typeface="+mn-ea"/>
                <a:cs typeface="+mn-cs"/>
              </a:defRPr>
            </a:lvl4pPr>
            <a:lvl5pPr marL="756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Bef>
                <a:spcPts val="0"/>
              </a:spcBef>
            </a:pPr>
            <a:r>
              <a:rPr lang="de-DE" sz="3467" b="1" i="1" dirty="0"/>
              <a:t>„</a:t>
            </a:r>
            <a:r>
              <a:rPr lang="de-DE" sz="3467" b="1" i="1" dirty="0" err="1"/>
              <a:t>without</a:t>
            </a:r>
            <a:r>
              <a:rPr lang="de-DE" sz="3467" b="1" i="1" dirty="0"/>
              <a:t> </a:t>
            </a:r>
            <a:r>
              <a:rPr lang="de-DE" sz="3467" b="1" i="1" dirty="0" err="1"/>
              <a:t>prejudice</a:t>
            </a:r>
            <a:r>
              <a:rPr lang="de-DE" sz="3467" b="1" i="1" dirty="0"/>
              <a:t> </a:t>
            </a:r>
            <a:r>
              <a:rPr lang="de-DE" sz="3467" b="1" i="1" dirty="0" err="1"/>
              <a:t>to</a:t>
            </a:r>
            <a:r>
              <a:rPr lang="de-DE" sz="3467" b="1" i="1" dirty="0"/>
              <a:t> GDPR“</a:t>
            </a:r>
          </a:p>
        </p:txBody>
      </p:sp>
      <p:sp>
        <p:nvSpPr>
          <p:cNvPr id="6" name="Inhaltsplatzhalter 3">
            <a:extLst>
              <a:ext uri="{FF2B5EF4-FFF2-40B4-BE49-F238E27FC236}">
                <a16:creationId xmlns:a16="http://schemas.microsoft.com/office/drawing/2014/main" id="{A1483077-DADA-B6FF-0D3C-B7339522F72E}"/>
              </a:ext>
            </a:extLst>
          </p:cNvPr>
          <p:cNvSpPr txBox="1">
            <a:spLocks/>
          </p:cNvSpPr>
          <p:nvPr/>
        </p:nvSpPr>
        <p:spPr>
          <a:xfrm>
            <a:off x="720931" y="2037125"/>
            <a:ext cx="11478683" cy="4865648"/>
          </a:xfrm>
          <a:prstGeom prst="rect">
            <a:avLst/>
          </a:prstGeom>
        </p:spPr>
        <p:txBody>
          <a:bodyPr vert="horz" lIns="0" tIns="0" rIns="0" bIns="0" rtlCol="0">
            <a:noAutofit/>
          </a:bodyPr>
          <a:lstStyle>
            <a:lvl1pPr marL="0" indent="0" algn="l" defTabSz="685800" rtl="0" eaLnBrk="1" latinLnBrk="0" hangingPunct="1">
              <a:lnSpc>
                <a:spcPts val="2200"/>
              </a:lnSpc>
              <a:spcBef>
                <a:spcPts val="400"/>
              </a:spcBef>
              <a:buFont typeface="Arial" pitchFamily="34" charset="0"/>
              <a:buNone/>
              <a:defRPr sz="1800" kern="1200">
                <a:solidFill>
                  <a:srgbClr val="000000"/>
                </a:solidFill>
                <a:latin typeface="Arial" panose="020B0604020202020204" pitchFamily="34" charset="0"/>
                <a:ea typeface="+mn-ea"/>
                <a:cs typeface="Arial" panose="020B0604020202020204" pitchFamily="34" charset="0"/>
              </a:defRPr>
            </a:lvl1pPr>
            <a:lvl2pPr marL="189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2pPr>
            <a:lvl3pPr marL="378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3pPr>
            <a:lvl4pPr marL="567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4pPr>
            <a:lvl5pPr marL="756000" indent="-189000" algn="l" defTabSz="685800" rtl="0" eaLnBrk="1" latinLnBrk="0" hangingPunct="1">
              <a:lnSpc>
                <a:spcPts val="2200"/>
              </a:lnSpc>
              <a:spcBef>
                <a:spcPts val="400"/>
              </a:spcBef>
              <a:buFont typeface="BundesSans Regular" panose="020B0002030500000203"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en-US" sz="2667" dirty="0">
              <a:solidFill>
                <a:schemeClr val="tx1"/>
              </a:solidFill>
              <a:latin typeface="+mn-lt"/>
            </a:endParaRPr>
          </a:p>
          <a:p>
            <a:pPr>
              <a:spcBef>
                <a:spcPts val="800"/>
              </a:spcBef>
              <a:spcAft>
                <a:spcPts val="800"/>
              </a:spcAft>
            </a:pPr>
            <a:endParaRPr lang="de-DE" sz="2667" dirty="0">
              <a:solidFill>
                <a:srgbClr val="0F1419"/>
              </a:solidFill>
              <a:latin typeface="+mn-lt"/>
            </a:endParaRPr>
          </a:p>
          <a:p>
            <a:pPr marL="380981" indent="-380981">
              <a:buFont typeface="Arial" pitchFamily="34" charset="0"/>
              <a:buChar char="•"/>
            </a:pPr>
            <a:endParaRPr lang="de-DE" sz="2400" dirty="0"/>
          </a:p>
          <a:p>
            <a:pPr marL="380981" indent="-380981">
              <a:buFont typeface="Arial" pitchFamily="34" charset="0"/>
              <a:buChar char="•"/>
            </a:pPr>
            <a:endParaRPr lang="de-DE" sz="2400" dirty="0"/>
          </a:p>
          <a:p>
            <a:pPr marL="380981" indent="-380981">
              <a:buFont typeface="Arial" pitchFamily="34" charset="0"/>
              <a:buChar char="•"/>
            </a:pPr>
            <a:endParaRPr lang="de-DE" sz="2400" dirty="0"/>
          </a:p>
          <a:p>
            <a:pPr marL="380981" indent="-380981">
              <a:buFont typeface="Arial" pitchFamily="34" charset="0"/>
              <a:buChar char="•"/>
            </a:pPr>
            <a:endParaRPr lang="de-DE" sz="2400" dirty="0"/>
          </a:p>
        </p:txBody>
      </p:sp>
      <p:sp>
        <p:nvSpPr>
          <p:cNvPr id="8" name="Inhaltsplatzhalter 7">
            <a:extLst>
              <a:ext uri="{FF2B5EF4-FFF2-40B4-BE49-F238E27FC236}">
                <a16:creationId xmlns:a16="http://schemas.microsoft.com/office/drawing/2014/main" id="{42484B56-DAC9-1E2C-95D7-369157E306D8}"/>
              </a:ext>
            </a:extLst>
          </p:cNvPr>
          <p:cNvSpPr>
            <a:spLocks noGrp="1"/>
          </p:cNvSpPr>
          <p:nvPr>
            <p:ph sz="quarter" idx="20"/>
          </p:nvPr>
        </p:nvSpPr>
        <p:spPr>
          <a:xfrm>
            <a:off x="713317" y="2037125"/>
            <a:ext cx="11478683" cy="4249947"/>
          </a:xfrm>
        </p:spPr>
        <p:txBody>
          <a:bodyPr>
            <a:normAutofit fontScale="85000" lnSpcReduction="10000"/>
          </a:bodyPr>
          <a:lstStyle/>
          <a:p>
            <a:endParaRPr lang="de-DE" sz="3333" dirty="0">
              <a:latin typeface="+mn-lt"/>
              <a:ea typeface="Times New Roman" panose="02020603050405020304" pitchFamily="18" charset="0"/>
              <a:cs typeface="Calibri" panose="020F0502020204030204" pitchFamily="34" charset="0"/>
            </a:endParaRPr>
          </a:p>
          <a:p>
            <a:pPr marL="380990" indent="-380990">
              <a:lnSpc>
                <a:spcPts val="4000"/>
              </a:lnSpc>
              <a:spcBef>
                <a:spcPts val="800"/>
              </a:spcBef>
              <a:spcAft>
                <a:spcPts val="800"/>
              </a:spcAft>
              <a:buFont typeface="Arial" panose="020B0604020202020204" pitchFamily="34" charset="0"/>
              <a:buChar char="•"/>
            </a:pPr>
            <a:r>
              <a:rPr lang="de-DE" sz="3333" dirty="0">
                <a:solidFill>
                  <a:schemeClr val="bg1"/>
                </a:solidFill>
                <a:latin typeface="+mn-lt"/>
                <a:ea typeface="Times New Roman" panose="02020603050405020304" pitchFamily="18" charset="0"/>
                <a:cs typeface="Calibri" panose="020F0502020204030204" pitchFamily="34" charset="0"/>
              </a:rPr>
              <a:t>DA, AIA, EHDS </a:t>
            </a:r>
            <a:r>
              <a:rPr lang="de-DE" sz="3333" dirty="0" err="1">
                <a:solidFill>
                  <a:schemeClr val="bg1"/>
                </a:solidFill>
                <a:latin typeface="+mn-lt"/>
                <a:ea typeface="Times New Roman" panose="02020603050405020304" pitchFamily="18" charset="0"/>
                <a:cs typeface="Calibri" panose="020F0502020204030204" pitchFamily="34" charset="0"/>
              </a:rPr>
              <a:t>shall</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b="1" dirty="0">
                <a:solidFill>
                  <a:srgbClr val="FF0000"/>
                </a:solidFill>
                <a:latin typeface="+mn-lt"/>
                <a:ea typeface="Times New Roman" panose="02020603050405020304" pitchFamily="18" charset="0"/>
                <a:cs typeface="Calibri" panose="020F0502020204030204" pitchFamily="34" charset="0"/>
              </a:rPr>
              <a:t>“not </a:t>
            </a:r>
            <a:r>
              <a:rPr lang="de-DE" sz="3333" b="1" dirty="0" err="1">
                <a:solidFill>
                  <a:srgbClr val="FF0000"/>
                </a:solidFill>
                <a:latin typeface="+mn-lt"/>
                <a:ea typeface="Times New Roman" panose="02020603050405020304" pitchFamily="18" charset="0"/>
                <a:cs typeface="Calibri" panose="020F0502020204030204" pitchFamily="34" charset="0"/>
              </a:rPr>
              <a:t>affect</a:t>
            </a:r>
            <a:r>
              <a:rPr lang="de-DE" sz="3333" b="1" dirty="0">
                <a:solidFill>
                  <a:srgbClr val="FF0000"/>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the</a:t>
            </a:r>
            <a:r>
              <a:rPr lang="de-DE" sz="3333" dirty="0">
                <a:solidFill>
                  <a:schemeClr val="bg1"/>
                </a:solidFill>
                <a:latin typeface="+mn-lt"/>
                <a:ea typeface="Times New Roman" panose="02020603050405020304" pitchFamily="18" charset="0"/>
                <a:cs typeface="Calibri" panose="020F0502020204030204" pitchFamily="34" charset="0"/>
              </a:rPr>
              <a:t> GDPR</a:t>
            </a:r>
          </a:p>
          <a:p>
            <a:pPr marL="380990" indent="-380990">
              <a:lnSpc>
                <a:spcPts val="4000"/>
              </a:lnSpc>
              <a:spcBef>
                <a:spcPts val="800"/>
              </a:spcBef>
              <a:spcAft>
                <a:spcPts val="800"/>
              </a:spcAft>
              <a:buFont typeface="Arial" panose="020B0604020202020204" pitchFamily="34" charset="0"/>
              <a:buChar char="•"/>
            </a:pPr>
            <a:r>
              <a:rPr lang="de-DE" sz="3333" dirty="0">
                <a:solidFill>
                  <a:schemeClr val="bg1"/>
                </a:solidFill>
                <a:latin typeface="+mn-lt"/>
                <a:ea typeface="Times New Roman" panose="02020603050405020304" pitchFamily="18" charset="0"/>
                <a:cs typeface="Calibri" panose="020F0502020204030204" pitchFamily="34" charset="0"/>
              </a:rPr>
              <a:t>DGA, PSI, DSA, DMA, DA, AIA </a:t>
            </a:r>
            <a:r>
              <a:rPr lang="de-DE" sz="3333" dirty="0" err="1">
                <a:solidFill>
                  <a:schemeClr val="bg1"/>
                </a:solidFill>
                <a:latin typeface="+mn-lt"/>
                <a:ea typeface="Times New Roman" panose="02020603050405020304" pitchFamily="18" charset="0"/>
                <a:cs typeface="Calibri" panose="020F0502020204030204" pitchFamily="34" charset="0"/>
              </a:rPr>
              <a:t>are</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b="1" dirty="0">
                <a:solidFill>
                  <a:srgbClr val="FF0000"/>
                </a:solidFill>
                <a:latin typeface="+mn-lt"/>
                <a:ea typeface="Times New Roman" panose="02020603050405020304" pitchFamily="18" charset="0"/>
                <a:cs typeface="Calibri" panose="020F0502020204030204" pitchFamily="34" charset="0"/>
              </a:rPr>
              <a:t>„</a:t>
            </a:r>
            <a:r>
              <a:rPr lang="de-DE" sz="3333" b="1" dirty="0" err="1">
                <a:solidFill>
                  <a:srgbClr val="FF0000"/>
                </a:solidFill>
                <a:latin typeface="+mn-lt"/>
                <a:ea typeface="Times New Roman" panose="02020603050405020304" pitchFamily="18" charset="0"/>
                <a:cs typeface="Calibri" panose="020F0502020204030204" pitchFamily="34" charset="0"/>
              </a:rPr>
              <a:t>without</a:t>
            </a:r>
            <a:r>
              <a:rPr lang="de-DE" sz="3333" b="1" dirty="0">
                <a:solidFill>
                  <a:srgbClr val="FF0000"/>
                </a:solidFill>
                <a:latin typeface="+mn-lt"/>
                <a:ea typeface="Times New Roman" panose="02020603050405020304" pitchFamily="18" charset="0"/>
                <a:cs typeface="Calibri" panose="020F0502020204030204" pitchFamily="34" charset="0"/>
              </a:rPr>
              <a:t> </a:t>
            </a:r>
            <a:r>
              <a:rPr lang="de-DE" sz="3333" b="1" dirty="0" err="1">
                <a:solidFill>
                  <a:srgbClr val="FF0000"/>
                </a:solidFill>
                <a:latin typeface="+mn-lt"/>
                <a:ea typeface="Times New Roman" panose="02020603050405020304" pitchFamily="18" charset="0"/>
                <a:cs typeface="Calibri" panose="020F0502020204030204" pitchFamily="34" charset="0"/>
              </a:rPr>
              <a:t>prejudice</a:t>
            </a:r>
            <a:r>
              <a:rPr lang="de-DE" sz="3333" b="1" dirty="0">
                <a:solidFill>
                  <a:srgbClr val="FF0000"/>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to</a:t>
            </a:r>
            <a:r>
              <a:rPr lang="de-DE" sz="3333" dirty="0">
                <a:solidFill>
                  <a:schemeClr val="bg1"/>
                </a:solidFill>
                <a:latin typeface="+mn-lt"/>
                <a:ea typeface="Times New Roman" panose="02020603050405020304" pitchFamily="18" charset="0"/>
                <a:cs typeface="Calibri" panose="020F0502020204030204" pitchFamily="34" charset="0"/>
              </a:rPr>
              <a:t> GDPR</a:t>
            </a:r>
          </a:p>
          <a:p>
            <a:pPr marL="380990" indent="-380990">
              <a:lnSpc>
                <a:spcPts val="4000"/>
              </a:lnSpc>
              <a:spcBef>
                <a:spcPts val="800"/>
              </a:spcBef>
              <a:spcAft>
                <a:spcPts val="800"/>
              </a:spcAft>
              <a:buFont typeface="Arial" panose="020B0604020202020204" pitchFamily="34" charset="0"/>
              <a:buChar char="•"/>
            </a:pPr>
            <a:r>
              <a:rPr lang="de-DE" sz="3333" dirty="0">
                <a:solidFill>
                  <a:schemeClr val="bg1"/>
                </a:solidFill>
                <a:latin typeface="+mn-lt"/>
                <a:ea typeface="Times New Roman" panose="02020603050405020304" pitchFamily="18" charset="0"/>
                <a:cs typeface="Calibri" panose="020F0502020204030204" pitchFamily="34" charset="0"/>
              </a:rPr>
              <a:t>DA: In </a:t>
            </a:r>
            <a:r>
              <a:rPr lang="de-DE" sz="3333" dirty="0" err="1">
                <a:solidFill>
                  <a:schemeClr val="bg1"/>
                </a:solidFill>
                <a:latin typeface="+mn-lt"/>
                <a:ea typeface="Times New Roman" panose="02020603050405020304" pitchFamily="18" charset="0"/>
                <a:cs typeface="Calibri" panose="020F0502020204030204" pitchFamily="34" charset="0"/>
              </a:rPr>
              <a:t>the</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event</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of</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conflict</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between</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provisions</a:t>
            </a:r>
            <a:r>
              <a:rPr lang="de-DE" sz="3333" dirty="0">
                <a:solidFill>
                  <a:schemeClr val="bg1"/>
                </a:solidFill>
                <a:latin typeface="+mn-lt"/>
                <a:ea typeface="Times New Roman" panose="02020603050405020304" pitchFamily="18" charset="0"/>
                <a:cs typeface="Calibri" panose="020F0502020204030204" pitchFamily="34" charset="0"/>
              </a:rPr>
              <a:t> GDPR </a:t>
            </a:r>
            <a:r>
              <a:rPr lang="de-DE" sz="3333" dirty="0" err="1">
                <a:solidFill>
                  <a:schemeClr val="bg1"/>
                </a:solidFill>
                <a:latin typeface="+mn-lt"/>
                <a:ea typeface="Times New Roman" panose="02020603050405020304" pitchFamily="18" charset="0"/>
                <a:cs typeface="Calibri" panose="020F0502020204030204" pitchFamily="34" charset="0"/>
              </a:rPr>
              <a:t>shall</a:t>
            </a:r>
            <a:r>
              <a:rPr lang="de-DE" sz="3333" dirty="0">
                <a:solidFill>
                  <a:schemeClr val="bg1"/>
                </a:solidFill>
                <a:latin typeface="+mn-lt"/>
                <a:ea typeface="Times New Roman" panose="02020603050405020304" pitchFamily="18" charset="0"/>
                <a:cs typeface="Calibri" panose="020F0502020204030204" pitchFamily="34" charset="0"/>
              </a:rPr>
              <a:t> </a:t>
            </a:r>
            <a:r>
              <a:rPr lang="de-DE" sz="3333" b="1" dirty="0">
                <a:solidFill>
                  <a:srgbClr val="FF0000"/>
                </a:solidFill>
                <a:latin typeface="+mn-lt"/>
                <a:ea typeface="Times New Roman" panose="02020603050405020304" pitchFamily="18" charset="0"/>
                <a:cs typeface="Calibri" panose="020F0502020204030204" pitchFamily="34" charset="0"/>
              </a:rPr>
              <a:t>„</a:t>
            </a:r>
            <a:r>
              <a:rPr lang="de-DE" sz="3333" b="1" dirty="0" err="1">
                <a:solidFill>
                  <a:srgbClr val="FF0000"/>
                </a:solidFill>
                <a:latin typeface="+mn-lt"/>
                <a:ea typeface="Times New Roman" panose="02020603050405020304" pitchFamily="18" charset="0"/>
                <a:cs typeface="Calibri" panose="020F0502020204030204" pitchFamily="34" charset="0"/>
              </a:rPr>
              <a:t>prevail</a:t>
            </a:r>
            <a:r>
              <a:rPr lang="de-DE" sz="3333" b="1" dirty="0">
                <a:solidFill>
                  <a:srgbClr val="FF0000"/>
                </a:solidFill>
                <a:latin typeface="+mn-lt"/>
                <a:ea typeface="Times New Roman" panose="02020603050405020304" pitchFamily="18" charset="0"/>
                <a:cs typeface="Calibri" panose="020F0502020204030204" pitchFamily="34" charset="0"/>
              </a:rPr>
              <a:t>“</a:t>
            </a:r>
            <a:endParaRPr lang="de-DE" sz="3333" dirty="0">
              <a:solidFill>
                <a:srgbClr val="FF0000"/>
              </a:solidFill>
              <a:latin typeface="+mn-lt"/>
              <a:ea typeface="Times New Roman" panose="02020603050405020304" pitchFamily="18" charset="0"/>
              <a:cs typeface="Calibri" panose="020F0502020204030204" pitchFamily="34" charset="0"/>
            </a:endParaRPr>
          </a:p>
          <a:p>
            <a:pPr marL="380990" indent="-380990">
              <a:lnSpc>
                <a:spcPts val="4000"/>
              </a:lnSpc>
              <a:spcBef>
                <a:spcPts val="800"/>
              </a:spcBef>
              <a:spcAft>
                <a:spcPts val="800"/>
              </a:spcAft>
              <a:buFont typeface="Arial" panose="020B0604020202020204" pitchFamily="34" charset="0"/>
              <a:buChar char="•"/>
            </a:pPr>
            <a:r>
              <a:rPr lang="de-DE" sz="3333" dirty="0">
                <a:solidFill>
                  <a:schemeClr val="bg1"/>
                </a:solidFill>
                <a:latin typeface="+mn-lt"/>
                <a:ea typeface="Times New Roman" panose="02020603050405020304" pitchFamily="18" charset="0"/>
                <a:cs typeface="Calibri" panose="020F0502020204030204" pitchFamily="34" charset="0"/>
              </a:rPr>
              <a:t>AIA, DA, </a:t>
            </a:r>
            <a:r>
              <a:rPr lang="de-DE" sz="3333" dirty="0" err="1">
                <a:solidFill>
                  <a:schemeClr val="bg1"/>
                </a:solidFill>
                <a:latin typeface="+mn-lt"/>
                <a:ea typeface="Times New Roman" panose="02020603050405020304" pitchFamily="18" charset="0"/>
                <a:cs typeface="Calibri" panose="020F0502020204030204" pitchFamily="34" charset="0"/>
              </a:rPr>
              <a:t>ePrivacy</a:t>
            </a:r>
            <a:r>
              <a:rPr lang="de-DE" sz="3333" dirty="0">
                <a:solidFill>
                  <a:schemeClr val="bg1"/>
                </a:solidFill>
                <a:latin typeface="+mn-lt"/>
                <a:ea typeface="Times New Roman" panose="02020603050405020304" pitchFamily="18" charset="0"/>
                <a:cs typeface="Calibri" panose="020F0502020204030204" pitchFamily="34" charset="0"/>
              </a:rPr>
              <a:t>, EHDS </a:t>
            </a:r>
            <a:r>
              <a:rPr lang="de-DE" sz="3333" b="1" dirty="0">
                <a:solidFill>
                  <a:srgbClr val="FF0000"/>
                </a:solidFill>
                <a:latin typeface="+mn-lt"/>
                <a:ea typeface="Times New Roman" panose="02020603050405020304" pitchFamily="18" charset="0"/>
                <a:cs typeface="Calibri" panose="020F0502020204030204" pitchFamily="34" charset="0"/>
              </a:rPr>
              <a:t>„</a:t>
            </a:r>
            <a:r>
              <a:rPr lang="de-DE" sz="3333" b="1" dirty="0" err="1">
                <a:solidFill>
                  <a:srgbClr val="FF0000"/>
                </a:solidFill>
                <a:latin typeface="+mn-lt"/>
                <a:ea typeface="Times New Roman" panose="02020603050405020304" pitchFamily="18" charset="0"/>
                <a:cs typeface="Calibri" panose="020F0502020204030204" pitchFamily="34" charset="0"/>
              </a:rPr>
              <a:t>complement</a:t>
            </a:r>
            <a:r>
              <a:rPr lang="de-DE" sz="3333" b="1" dirty="0">
                <a:solidFill>
                  <a:srgbClr val="FF0000"/>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the</a:t>
            </a:r>
            <a:r>
              <a:rPr lang="de-DE" sz="3333" dirty="0">
                <a:solidFill>
                  <a:schemeClr val="bg1"/>
                </a:solidFill>
                <a:latin typeface="+mn-lt"/>
                <a:ea typeface="Times New Roman" panose="02020603050405020304" pitchFamily="18" charset="0"/>
                <a:cs typeface="Calibri" panose="020F0502020204030204" pitchFamily="34" charset="0"/>
              </a:rPr>
              <a:t> GDPR</a:t>
            </a:r>
          </a:p>
          <a:p>
            <a:pPr marL="380990" indent="-380990">
              <a:lnSpc>
                <a:spcPts val="4000"/>
              </a:lnSpc>
              <a:spcBef>
                <a:spcPts val="800"/>
              </a:spcBef>
              <a:spcAft>
                <a:spcPts val="800"/>
              </a:spcAft>
              <a:buFont typeface="Arial" panose="020B0604020202020204" pitchFamily="34" charset="0"/>
              <a:buChar char="•"/>
            </a:pPr>
            <a:r>
              <a:rPr lang="de-DE" sz="3333" dirty="0">
                <a:solidFill>
                  <a:schemeClr val="bg1"/>
                </a:solidFill>
                <a:latin typeface="+mn-lt"/>
                <a:ea typeface="Times New Roman" panose="02020603050405020304" pitchFamily="18" charset="0"/>
                <a:cs typeface="Calibri" panose="020F0502020204030204" pitchFamily="34" charset="0"/>
              </a:rPr>
              <a:t>EHDS </a:t>
            </a:r>
            <a:r>
              <a:rPr lang="de-DE" sz="3333" b="1" dirty="0">
                <a:solidFill>
                  <a:srgbClr val="FF0000"/>
                </a:solidFill>
                <a:latin typeface="+mn-lt"/>
                <a:ea typeface="Times New Roman" panose="02020603050405020304" pitchFamily="18" charset="0"/>
                <a:cs typeface="Calibri" panose="020F0502020204030204" pitchFamily="34" charset="0"/>
              </a:rPr>
              <a:t>„</a:t>
            </a:r>
            <a:r>
              <a:rPr lang="de-DE" sz="3333" b="1" dirty="0" err="1">
                <a:solidFill>
                  <a:srgbClr val="FF0000"/>
                </a:solidFill>
                <a:latin typeface="+mn-lt"/>
                <a:ea typeface="Times New Roman" panose="02020603050405020304" pitchFamily="18" charset="0"/>
                <a:cs typeface="Calibri" panose="020F0502020204030204" pitchFamily="34" charset="0"/>
              </a:rPr>
              <a:t>further</a:t>
            </a:r>
            <a:r>
              <a:rPr lang="de-DE" sz="3333" b="1" dirty="0">
                <a:solidFill>
                  <a:srgbClr val="FF0000"/>
                </a:solidFill>
                <a:latin typeface="+mn-lt"/>
                <a:ea typeface="Times New Roman" panose="02020603050405020304" pitchFamily="18" charset="0"/>
                <a:cs typeface="Calibri" panose="020F0502020204030204" pitchFamily="34" charset="0"/>
              </a:rPr>
              <a:t> </a:t>
            </a:r>
            <a:r>
              <a:rPr lang="de-DE" sz="3333" b="1" dirty="0" err="1">
                <a:solidFill>
                  <a:srgbClr val="FF0000"/>
                </a:solidFill>
                <a:latin typeface="+mn-lt"/>
                <a:ea typeface="Times New Roman" panose="02020603050405020304" pitchFamily="18" charset="0"/>
                <a:cs typeface="Calibri" panose="020F0502020204030204" pitchFamily="34" charset="0"/>
              </a:rPr>
              <a:t>develops</a:t>
            </a:r>
            <a:r>
              <a:rPr lang="de-DE" sz="3333" b="1" dirty="0">
                <a:solidFill>
                  <a:srgbClr val="FF0000"/>
                </a:solidFill>
                <a:latin typeface="+mn-lt"/>
                <a:ea typeface="Times New Roman" panose="02020603050405020304" pitchFamily="18" charset="0"/>
                <a:cs typeface="Calibri" panose="020F0502020204030204" pitchFamily="34" charset="0"/>
              </a:rPr>
              <a:t>“ </a:t>
            </a:r>
            <a:r>
              <a:rPr lang="de-DE" sz="3333" dirty="0" err="1">
                <a:solidFill>
                  <a:schemeClr val="bg1"/>
                </a:solidFill>
                <a:latin typeface="+mn-lt"/>
                <a:ea typeface="Times New Roman" panose="02020603050405020304" pitchFamily="18" charset="0"/>
                <a:cs typeface="Calibri" panose="020F0502020204030204" pitchFamily="34" charset="0"/>
              </a:rPr>
              <a:t>the</a:t>
            </a:r>
            <a:r>
              <a:rPr lang="de-DE" sz="3333" dirty="0">
                <a:solidFill>
                  <a:schemeClr val="bg1"/>
                </a:solidFill>
                <a:latin typeface="+mn-lt"/>
                <a:ea typeface="Times New Roman" panose="02020603050405020304" pitchFamily="18" charset="0"/>
                <a:cs typeface="Calibri" panose="020F0502020204030204" pitchFamily="34" charset="0"/>
              </a:rPr>
              <a:t> GDPR</a:t>
            </a:r>
          </a:p>
          <a:p>
            <a:pPr marL="380990" indent="-380990">
              <a:lnSpc>
                <a:spcPts val="4000"/>
              </a:lnSpc>
              <a:spcBef>
                <a:spcPts val="800"/>
              </a:spcBef>
              <a:spcAft>
                <a:spcPts val="800"/>
              </a:spcAft>
              <a:buFont typeface="Arial" panose="020B0604020202020204" pitchFamily="34" charset="0"/>
              <a:buChar char="•"/>
            </a:pPr>
            <a:endParaRPr lang="de-DE" sz="3200" dirty="0">
              <a:latin typeface="+mn-l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855504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3" name="Inhaltsplatzhalter 12" descr="Ein Bild, das Meeresgrund enthält.&#10;&#10;Automatisch generierte Beschreibung">
            <a:extLst>
              <a:ext uri="{FF2B5EF4-FFF2-40B4-BE49-F238E27FC236}">
                <a16:creationId xmlns:a16="http://schemas.microsoft.com/office/drawing/2014/main" id="{B2757521-A2AE-DA42-8CA1-2A711ED213EC}"/>
              </a:ext>
            </a:extLst>
          </p:cNvPr>
          <p:cNvPicPr>
            <a:picLocks noGrp="1" noChangeAspect="1"/>
          </p:cNvPicPr>
          <p:nvPr>
            <p:ph idx="1"/>
          </p:nvPr>
        </p:nvPicPr>
        <p:blipFill>
          <a:blip r:embed="rId3"/>
          <a:stretch>
            <a:fillRect/>
          </a:stretch>
        </p:blipFill>
        <p:spPr>
          <a:xfrm>
            <a:off x="0" y="0"/>
            <a:ext cx="12194600" cy="6858000"/>
          </a:xfrm>
        </p:spPr>
      </p:pic>
    </p:spTree>
    <p:extLst>
      <p:ext uri="{BB962C8B-B14F-4D97-AF65-F5344CB8AC3E}">
        <p14:creationId xmlns:p14="http://schemas.microsoft.com/office/powerpoint/2010/main" val="2824579099"/>
      </p:ext>
    </p:extLst>
  </p:cSld>
  <p:clrMapOvr>
    <a:masterClrMapping/>
  </p:clrMapOvr>
  <p:transition spd="slow" advTm="118100">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25" name="Straight Connector 2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97280" y="286604"/>
            <a:ext cx="10058400" cy="1409642"/>
          </a:xfrm>
        </p:spPr>
        <p:txBody>
          <a:bodyPr vert="horz" lIns="91440" tIns="45720" rIns="91440" bIns="45720" rtlCol="0" anchor="ctr" anchorCtr="0">
            <a:normAutofit/>
          </a:bodyPr>
          <a:lstStyle/>
          <a:p>
            <a:pPr algn="ctr"/>
            <a:r>
              <a:rPr lang="en-US" sz="4800" b="1" dirty="0">
                <a:solidFill>
                  <a:schemeClr val="bg1"/>
                </a:solidFill>
              </a:rPr>
              <a:t>Politically Correct View</a:t>
            </a:r>
            <a:endParaRPr lang="en-US" sz="4800" dirty="0">
              <a:solidFill>
                <a:schemeClr val="bg1"/>
              </a:solidFill>
            </a:endParaRPr>
          </a:p>
        </p:txBody>
      </p:sp>
      <p:cxnSp>
        <p:nvCxnSpPr>
          <p:cNvPr id="29" name="Straight Connector 28">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graphicFrame>
        <p:nvGraphicFramePr>
          <p:cNvPr id="6" name="Inhaltsplatzhalter 3">
            <a:extLst>
              <a:ext uri="{FF2B5EF4-FFF2-40B4-BE49-F238E27FC236}">
                <a16:creationId xmlns:a16="http://schemas.microsoft.com/office/drawing/2014/main" id="{0469D4B5-EF2C-43B8-A105-E595C807D6A4}"/>
              </a:ext>
            </a:extLst>
          </p:cNvPr>
          <p:cNvGraphicFramePr>
            <a:graphicFrameLocks noGrp="1"/>
          </p:cNvGraphicFramePr>
          <p:nvPr>
            <p:ph sz="half" idx="2"/>
            <p:extLst>
              <p:ext uri="{D42A27DB-BD31-4B8C-83A1-F6EECF244321}">
                <p14:modId xmlns:p14="http://schemas.microsoft.com/office/powerpoint/2010/main" val="640498133"/>
              </p:ext>
            </p:extLst>
          </p:nvPr>
        </p:nvGraphicFramePr>
        <p:xfrm>
          <a:off x="635000" y="1696246"/>
          <a:ext cx="10922000" cy="4704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7256433"/>
      </p:ext>
    </p:extLst>
  </p:cSld>
  <p:clrMapOvr>
    <a:masterClrMapping/>
  </p:clrMapOvr>
  <p:transition spd="slow" advTm="66957">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079915"/>
          </a:xfrm>
          <a:prstGeom prst="rect">
            <a:avLst/>
          </a:prstGeom>
        </p:spPr>
      </p:pic>
      <p:sp>
        <p:nvSpPr>
          <p:cNvPr id="3" name="Titel 1">
            <a:extLst>
              <a:ext uri="{FF2B5EF4-FFF2-40B4-BE49-F238E27FC236}">
                <a16:creationId xmlns:a16="http://schemas.microsoft.com/office/drawing/2014/main" id="{17D8A056-A974-0349-BEC0-99258F6EE8CF}"/>
              </a:ext>
            </a:extLst>
          </p:cNvPr>
          <p:cNvSpPr txBox="1">
            <a:spLocks/>
          </p:cNvSpPr>
          <p:nvPr/>
        </p:nvSpPr>
        <p:spPr>
          <a:xfrm>
            <a:off x="6643686" y="3962400"/>
            <a:ext cx="3914775" cy="11111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mn-lt"/>
                <a:cs typeface="Segoe UI" panose="020B0502040204020203" pitchFamily="34" charset="0"/>
              </a:rPr>
              <a:t>Displeasure about </a:t>
            </a:r>
          </a:p>
          <a:p>
            <a:pPr algn="ctr"/>
            <a:r>
              <a:rPr lang="en-US" sz="3200" b="1" dirty="0">
                <a:latin typeface="+mn-lt"/>
                <a:cs typeface="Segoe UI" panose="020B0502040204020203" pitchFamily="34" charset="0"/>
              </a:rPr>
              <a:t>the GDPR</a:t>
            </a:r>
          </a:p>
        </p:txBody>
      </p:sp>
      <p:cxnSp>
        <p:nvCxnSpPr>
          <p:cNvPr id="5" name="Gerade Verbindung mit Pfeil 4"/>
          <p:cNvCxnSpPr/>
          <p:nvPr/>
        </p:nvCxnSpPr>
        <p:spPr>
          <a:xfrm flipH="1">
            <a:off x="4495800" y="1095375"/>
            <a:ext cx="1943100" cy="45720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17D8A056-A974-0349-BEC0-99258F6EE8CF}"/>
              </a:ext>
            </a:extLst>
          </p:cNvPr>
          <p:cNvSpPr txBox="1">
            <a:spLocks/>
          </p:cNvSpPr>
          <p:nvPr/>
        </p:nvSpPr>
        <p:spPr>
          <a:xfrm>
            <a:off x="6141243" y="736673"/>
            <a:ext cx="4919662" cy="5968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mn-lt"/>
                <a:cs typeface="Segoe UI" panose="020B0502040204020203" pitchFamily="34" charset="0"/>
              </a:rPr>
              <a:t>Voiced GDPR criticism</a:t>
            </a:r>
          </a:p>
        </p:txBody>
      </p:sp>
      <p:cxnSp>
        <p:nvCxnSpPr>
          <p:cNvPr id="7" name="Gerade Verbindung mit Pfeil 6"/>
          <p:cNvCxnSpPr/>
          <p:nvPr/>
        </p:nvCxnSpPr>
        <p:spPr>
          <a:xfrm flipH="1" flipV="1">
            <a:off x="4495800" y="3676650"/>
            <a:ext cx="1943100" cy="61273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7583068"/>
      </p:ext>
    </p:extLst>
  </p:cSld>
  <p:clrMapOvr>
    <a:masterClrMapping/>
  </p:clrMapOvr>
  <p:transition spd="slow" advTm="85405">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15"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fik 6" descr="Ein Bild, das Pfeil enthält.&#10;&#10;Automatisch generierte Beschreibung">
            <a:extLst>
              <a:ext uri="{FF2B5EF4-FFF2-40B4-BE49-F238E27FC236}">
                <a16:creationId xmlns:a16="http://schemas.microsoft.com/office/drawing/2014/main" id="{94860F57-3B15-054F-8633-45CC8D28831E}"/>
              </a:ext>
            </a:extLst>
          </p:cNvPr>
          <p:cNvPicPr>
            <a:picLocks noChangeAspect="1"/>
          </p:cNvPicPr>
          <p:nvPr/>
        </p:nvPicPr>
        <p:blipFill rotWithShape="1">
          <a:blip r:embed="rId3"/>
          <a:srcRect/>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B4E9514-149E-5144-A6A9-1FF5312BAC4A}"/>
              </a:ext>
            </a:extLst>
          </p:cNvPr>
          <p:cNvSpPr txBox="1">
            <a:spLocks/>
          </p:cNvSpPr>
          <p:nvPr/>
        </p:nvSpPr>
        <p:spPr>
          <a:xfrm>
            <a:off x="3175" y="-2337"/>
            <a:ext cx="12188825" cy="42262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0000" b="1" spc="-50" dirty="0">
                <a:solidFill>
                  <a:schemeClr val="bg1"/>
                </a:solidFill>
              </a:rPr>
              <a:t>One          size fits </a:t>
            </a:r>
            <a:r>
              <a:rPr lang="en-US" sz="11500" b="1" spc="-50" dirty="0">
                <a:solidFill>
                  <a:schemeClr val="bg1"/>
                </a:solidFill>
              </a:rPr>
              <a:t>all</a:t>
            </a:r>
          </a:p>
        </p:txBody>
      </p:sp>
      <p:sp>
        <p:nvSpPr>
          <p:cNvPr id="19" name="Rectangle 18">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425085"/>
      </p:ext>
    </p:extLst>
  </p:cSld>
  <p:clrMapOvr>
    <a:masterClrMapping/>
  </p:clrMapOvr>
  <p:transition spd="slow" advTm="98302">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nthält.&#10;&#10;Automatisch generierte Beschreibung">
            <a:extLst>
              <a:ext uri="{FF2B5EF4-FFF2-40B4-BE49-F238E27FC236}">
                <a16:creationId xmlns:a16="http://schemas.microsoft.com/office/drawing/2014/main" id="{B9682530-1AB5-3D4B-8AAE-ADF983D9580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6407569"/>
      </p:ext>
    </p:extLst>
  </p:cSld>
  <p:clrMapOvr>
    <a:masterClrMapping/>
  </p:clrMapOvr>
  <p:transition spd="slow" advTm="68767">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282"/>
          </a:xfrm>
          <a:prstGeom prst="rect">
            <a:avLst/>
          </a:prstGeom>
        </p:spPr>
      </p:pic>
    </p:spTree>
    <p:extLst>
      <p:ext uri="{BB962C8B-B14F-4D97-AF65-F5344CB8AC3E}">
        <p14:creationId xmlns:p14="http://schemas.microsoft.com/office/powerpoint/2010/main" val="218447485"/>
      </p:ext>
    </p:extLst>
  </p:cSld>
  <p:clrMapOvr>
    <a:masterClrMapping/>
  </p:clrMapOvr>
  <p:transition spd="slow" advTm="74553">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5" descr="Ein Bild, das Baum, draußen, Himmel, Person enthält.&#10;&#10;Automatisch generierte Beschreibung">
            <a:extLst>
              <a:ext uri="{FF2B5EF4-FFF2-40B4-BE49-F238E27FC236}">
                <a16:creationId xmlns:a16="http://schemas.microsoft.com/office/drawing/2014/main" id="{1F07EA82-20FF-A141-B704-75C8254E98B2}"/>
              </a:ext>
            </a:extLst>
          </p:cNvPr>
          <p:cNvPicPr>
            <a:picLocks noChangeAspect="1"/>
          </p:cNvPicPr>
          <p:nvPr/>
        </p:nvPicPr>
        <p:blipFill rotWithShape="1">
          <a:blip r:embed="rId3"/>
          <a:srcRect l="5343" t="9091" r="17484" b="-1"/>
          <a:stretch/>
        </p:blipFill>
        <p:spPr>
          <a:xfrm>
            <a:off x="3176" y="0"/>
            <a:ext cx="12192000" cy="7096899"/>
          </a:xfrm>
          <a:prstGeom prst="rect">
            <a:avLst/>
          </a:prstGeom>
        </p:spPr>
      </p:pic>
      <p:sp>
        <p:nvSpPr>
          <p:cNvPr id="3" name="Textfeld 2">
            <a:extLst>
              <a:ext uri="{FF2B5EF4-FFF2-40B4-BE49-F238E27FC236}">
                <a16:creationId xmlns:a16="http://schemas.microsoft.com/office/drawing/2014/main" id="{5F803764-9F6A-A549-A910-404C328BD8B9}"/>
              </a:ext>
            </a:extLst>
          </p:cNvPr>
          <p:cNvSpPr txBox="1"/>
          <p:nvPr/>
        </p:nvSpPr>
        <p:spPr>
          <a:xfrm>
            <a:off x="166254" y="6273225"/>
            <a:ext cx="4762500" cy="584775"/>
          </a:xfrm>
          <a:prstGeom prst="rect">
            <a:avLst/>
          </a:prstGeom>
          <a:noFill/>
        </p:spPr>
        <p:txBody>
          <a:bodyPr wrap="square" rtlCol="0">
            <a:spAutoFit/>
          </a:bodyPr>
          <a:lstStyle/>
          <a:p>
            <a:r>
              <a:rPr lang="de-DE" sz="3200" b="1" dirty="0" err="1"/>
              <a:t>Chilling</a:t>
            </a:r>
            <a:r>
              <a:rPr lang="de-DE" sz="3200" b="1" dirty="0"/>
              <a:t> </a:t>
            </a:r>
            <a:r>
              <a:rPr lang="de-DE" sz="3200" b="1" dirty="0" err="1"/>
              <a:t>Effects</a:t>
            </a:r>
            <a:endParaRPr lang="de-DE" sz="3200" b="1" dirty="0"/>
          </a:p>
        </p:txBody>
      </p:sp>
    </p:spTree>
    <p:extLst>
      <p:ext uri="{BB962C8B-B14F-4D97-AF65-F5344CB8AC3E}">
        <p14:creationId xmlns:p14="http://schemas.microsoft.com/office/powerpoint/2010/main" val="1582376685"/>
      </p:ext>
    </p:extLst>
  </p:cSld>
  <p:clrMapOvr>
    <a:masterClrMapping/>
  </p:clrMapOvr>
  <p:transition spd="slow" advTm="56475">
    <p:push dir="u"/>
  </p:transition>
</p:sld>
</file>

<file path=ppt/theme/theme1.xml><?xml version="1.0" encoding="utf-8"?>
<a:theme xmlns:a="http://schemas.openxmlformats.org/drawingml/2006/main" name="RetrospectVTI">
  <a:themeElements>
    <a:clrScheme name="AnalogousFromDarkSeedLeftStep">
      <a:dk1>
        <a:srgbClr val="000000"/>
      </a:dk1>
      <a:lt1>
        <a:srgbClr val="FFFFFF"/>
      </a:lt1>
      <a:dk2>
        <a:srgbClr val="1B2431"/>
      </a:dk2>
      <a:lt2>
        <a:srgbClr val="F0F3F1"/>
      </a:lt2>
      <a:accent1>
        <a:srgbClr val="C34DA5"/>
      </a:accent1>
      <a:accent2>
        <a:srgbClr val="9E3BB1"/>
      </a:accent2>
      <a:accent3>
        <a:srgbClr val="7E4DC3"/>
      </a:accent3>
      <a:accent4>
        <a:srgbClr val="4444B5"/>
      </a:accent4>
      <a:accent5>
        <a:srgbClr val="4D7EC3"/>
      </a:accent5>
      <a:accent6>
        <a:srgbClr val="3B9DB1"/>
      </a:accent6>
      <a:hlink>
        <a:srgbClr val="3F5FBF"/>
      </a:hlink>
      <a:folHlink>
        <a:srgbClr val="7F7F7F"/>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3862</Words>
  <Application>Microsoft Macintosh PowerPoint</Application>
  <PresentationFormat>Breitbild</PresentationFormat>
  <Paragraphs>394</Paragraphs>
  <Slides>38</Slides>
  <Notes>36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38</vt:i4>
      </vt:variant>
    </vt:vector>
  </HeadingPairs>
  <TitlesOfParts>
    <vt:vector size="45" baseType="lpstr">
      <vt:lpstr>Arial</vt:lpstr>
      <vt:lpstr>Avenir Next LT Pro</vt:lpstr>
      <vt:lpstr>Avenir Next LT Pro Light</vt:lpstr>
      <vt:lpstr>BundesSans Office</vt:lpstr>
      <vt:lpstr>Calibri</vt:lpstr>
      <vt:lpstr>Segoe UI</vt:lpstr>
      <vt:lpstr>RetrospectVTI</vt:lpstr>
      <vt:lpstr>Reforming Data Protection</vt:lpstr>
      <vt:lpstr>PowerPoint-Präsentation</vt:lpstr>
      <vt:lpstr>PowerPoint-Präsentation</vt:lpstr>
      <vt:lpstr>Politically Correct View</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blind spots of the GDPR</dc:title>
  <dc:creator>Winfried Veil</dc:creator>
  <cp:lastModifiedBy>Winfried Veil</cp:lastModifiedBy>
  <cp:revision>58</cp:revision>
  <dcterms:created xsi:type="dcterms:W3CDTF">2021-11-20T21:28:50Z</dcterms:created>
  <dcterms:modified xsi:type="dcterms:W3CDTF">2024-03-21T13:16:52Z</dcterms:modified>
</cp:coreProperties>
</file>